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84" r:id="rId5"/>
    <p:sldId id="293" r:id="rId6"/>
    <p:sldId id="296" r:id="rId7"/>
    <p:sldId id="300" r:id="rId8"/>
    <p:sldId id="287" r:id="rId9"/>
    <p:sldId id="301" r:id="rId10"/>
    <p:sldId id="297" r:id="rId11"/>
    <p:sldId id="298" r:id="rId12"/>
    <p:sldId id="299" r:id="rId13"/>
    <p:sldId id="302" r:id="rId14"/>
    <p:sldId id="303" r:id="rId15"/>
    <p:sldId id="304" r:id="rId16"/>
    <p:sldId id="305" r:id="rId17"/>
    <p:sldId id="306" r:id="rId18"/>
    <p:sldId id="307" r:id="rId19"/>
    <p:sldId id="308" r:id="rId20"/>
    <p:sldId id="309" r:id="rId21"/>
    <p:sldId id="310" r:id="rId22"/>
    <p:sldId id="294" r:id="rId23"/>
    <p:sldId id="29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6216" userDrawn="1">
          <p15:clr>
            <a:srgbClr val="A4A3A4"/>
          </p15:clr>
        </p15:guide>
        <p15:guide id="3" pos="1440" userDrawn="1">
          <p15:clr>
            <a:srgbClr val="A4A3A4"/>
          </p15:clr>
        </p15:guide>
        <p15:guide id="4" orient="horz" pos="2352" userDrawn="1">
          <p15:clr>
            <a:srgbClr val="A4A3A4"/>
          </p15:clr>
        </p15:guide>
        <p15:guide id="5" orient="horz" pos="936" userDrawn="1">
          <p15:clr>
            <a:srgbClr val="A4A3A4"/>
          </p15:clr>
        </p15:guide>
        <p15:guide id="6" pos="3840" userDrawn="1">
          <p15:clr>
            <a:srgbClr val="A4A3A4"/>
          </p15:clr>
        </p15:guide>
        <p15:guide id="7" orient="horz" pos="31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C46A"/>
    <a:srgbClr val="97EFD3"/>
    <a:srgbClr val="F15574"/>
    <a:srgbClr val="F4EBE8"/>
    <a:srgbClr val="ECC4BF"/>
    <a:srgbClr val="C9ABA7"/>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899" autoAdjust="0"/>
  </p:normalViewPr>
  <p:slideViewPr>
    <p:cSldViewPr snapToGrid="0" snapToObjects="1" showGuides="1">
      <p:cViewPr varScale="1">
        <p:scale>
          <a:sx n="90" d="100"/>
          <a:sy n="90" d="100"/>
        </p:scale>
        <p:origin x="576" y="90"/>
      </p:cViewPr>
      <p:guideLst>
        <p:guide orient="horz" pos="528"/>
        <p:guide pos="6216"/>
        <p:guide pos="1440"/>
        <p:guide orient="horz" pos="2352"/>
        <p:guide orient="horz" pos="936"/>
        <p:guide pos="3840"/>
        <p:guide orient="horz" pos="314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38102F-BFA3-4357-9FA0-3A064E6F1B5A}" type="datetimeFigureOut">
              <a:rPr lang="en-US" smtClean="0"/>
              <a:t>08-Jul-23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D3DFC-11A7-4DDF-8AEE-A5ACE051EBF3}" type="slidenum">
              <a:rPr lang="en-US" smtClean="0"/>
              <a:t>‹#›</a:t>
            </a:fld>
            <a:endParaRPr lang="en-US" dirty="0"/>
          </a:p>
        </p:txBody>
      </p:sp>
    </p:spTree>
    <p:extLst>
      <p:ext uri="{BB962C8B-B14F-4D97-AF65-F5344CB8AC3E}">
        <p14:creationId xmlns:p14="http://schemas.microsoft.com/office/powerpoint/2010/main" val="2403009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E09AA4F6-9CBF-53A8-8FE8-0BAB0E7DC989}"/>
              </a:ext>
            </a:extLst>
          </p:cNvPr>
          <p:cNvSpPr/>
          <p:nvPr userDrawn="1"/>
        </p:nvSpPr>
        <p:spPr>
          <a:xfrm>
            <a:off x="1062566" y="1161412"/>
            <a:ext cx="10221119" cy="483174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a:extLst>
              <a:ext uri="{FF2B5EF4-FFF2-40B4-BE49-F238E27FC236}">
                <a16:creationId xmlns:a16="http://schemas.microsoft.com/office/drawing/2014/main" id="{CBE4E0BD-29C0-46EA-4A2D-401DD12AEC12}"/>
              </a:ext>
            </a:extLst>
          </p:cNvPr>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D27EDEC9-86BE-FDB1-3BAE-F5FF0934CA0A}"/>
              </a:ext>
            </a:extLst>
          </p:cNvPr>
          <p:cNvSpPr>
            <a:spLocks noGrp="1"/>
          </p:cNvSpPr>
          <p:nvPr>
            <p:ph type="ctrTitle"/>
          </p:nvPr>
        </p:nvSpPr>
        <p:spPr>
          <a:xfrm>
            <a:off x="1463040" y="2240280"/>
            <a:ext cx="4873752" cy="1709928"/>
          </a:xfrm>
        </p:spPr>
        <p:txBody>
          <a:bodyPr anchor="b">
            <a:noAutofit/>
          </a:bodyPr>
          <a:lstStyle>
            <a:lvl1pPr marL="0" indent="0" algn="l">
              <a:lnSpc>
                <a:spcPct val="90000"/>
              </a:lnSpc>
              <a:defRPr sz="6000"/>
            </a:lvl1pPr>
          </a:lstStyle>
          <a:p>
            <a:r>
              <a:rPr lang="en-US" noProof="0"/>
              <a:t>Click to edit Master title style</a:t>
            </a:r>
          </a:p>
        </p:txBody>
      </p:sp>
      <p:sp>
        <p:nvSpPr>
          <p:cNvPr id="3" name="Subtitle 2">
            <a:extLst>
              <a:ext uri="{FF2B5EF4-FFF2-40B4-BE49-F238E27FC236}">
                <a16:creationId xmlns:a16="http://schemas.microsoft.com/office/drawing/2014/main" id="{61EF6069-AEE4-3455-508E-4B9EE30F0CB8}"/>
              </a:ext>
            </a:extLst>
          </p:cNvPr>
          <p:cNvSpPr>
            <a:spLocks noGrp="1"/>
          </p:cNvSpPr>
          <p:nvPr>
            <p:ph type="subTitle" idx="1"/>
          </p:nvPr>
        </p:nvSpPr>
        <p:spPr>
          <a:xfrm>
            <a:off x="1463040" y="4014216"/>
            <a:ext cx="4873752" cy="630936"/>
          </a:xfrm>
        </p:spPr>
        <p:txBody>
          <a:bodyPr>
            <a:noAutofit/>
          </a:bodyPr>
          <a:lstStyle>
            <a:lvl1pPr marL="54864" indent="0" algn="l">
              <a:lnSpc>
                <a:spcPct val="12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5" name="Picture Placeholder 13">
            <a:extLst>
              <a:ext uri="{FF2B5EF4-FFF2-40B4-BE49-F238E27FC236}">
                <a16:creationId xmlns:a16="http://schemas.microsoft.com/office/drawing/2014/main" id="{BEF410E3-CEC7-640A-C8FD-08419E6C3300}"/>
              </a:ext>
            </a:extLst>
          </p:cNvPr>
          <p:cNvSpPr>
            <a:spLocks noGrp="1"/>
          </p:cNvSpPr>
          <p:nvPr>
            <p:ph type="pic" sz="quarter" idx="10"/>
          </p:nvPr>
        </p:nvSpPr>
        <p:spPr>
          <a:xfrm>
            <a:off x="7246779" y="812292"/>
            <a:ext cx="383462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p>
        </p:txBody>
      </p:sp>
    </p:spTree>
    <p:extLst>
      <p:ext uri="{BB962C8B-B14F-4D97-AF65-F5344CB8AC3E}">
        <p14:creationId xmlns:p14="http://schemas.microsoft.com/office/powerpoint/2010/main" val="3797591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meline">
    <p:bg>
      <p:bgPr>
        <a:solidFill>
          <a:schemeClr val="accent3"/>
        </a:solidFill>
        <a:effectLst/>
      </p:bgPr>
    </p:bg>
    <p:spTree>
      <p:nvGrpSpPr>
        <p:cNvPr id="1" name=""/>
        <p:cNvGrpSpPr/>
        <p:nvPr/>
      </p:nvGrpSpPr>
      <p:grpSpPr>
        <a:xfrm>
          <a:off x="0" y="0"/>
          <a:ext cx="0" cy="0"/>
          <a:chOff x="0" y="0"/>
          <a:chExt cx="0" cy="0"/>
        </a:xfrm>
      </p:grpSpPr>
      <p:sp>
        <p:nvSpPr>
          <p:cNvPr id="8" name="Google Shape;1251;p56">
            <a:extLst>
              <a:ext uri="{FF2B5EF4-FFF2-40B4-BE49-F238E27FC236}">
                <a16:creationId xmlns:a16="http://schemas.microsoft.com/office/drawing/2014/main" id="{5240ABBF-9F6E-51C2-3600-798F3A8C4868}"/>
              </a:ext>
            </a:extLst>
          </p:cNvPr>
          <p:cNvSpPr/>
          <p:nvPr userDrawn="1"/>
        </p:nvSpPr>
        <p:spPr>
          <a:xfrm>
            <a:off x="547230" y="194408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a:extLst>
              <a:ext uri="{FF2B5EF4-FFF2-40B4-BE49-F238E27FC236}">
                <a16:creationId xmlns:a16="http://schemas.microsoft.com/office/drawing/2014/main" id="{724FD7F3-2232-7463-6613-3EF2344BD063}"/>
              </a:ext>
            </a:extLst>
          </p:cNvPr>
          <p:cNvSpPr/>
          <p:nvPr userDrawn="1"/>
        </p:nvSpPr>
        <p:spPr>
          <a:xfrm>
            <a:off x="4922989" y="194696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a:extLst>
              <a:ext uri="{FF2B5EF4-FFF2-40B4-BE49-F238E27FC236}">
                <a16:creationId xmlns:a16="http://schemas.microsoft.com/office/drawing/2014/main" id="{234E24BE-6EC9-C62B-1B5F-EBE5C279EF38}"/>
              </a:ext>
            </a:extLst>
          </p:cNvPr>
          <p:cNvSpPr/>
          <p:nvPr userDrawn="1"/>
        </p:nvSpPr>
        <p:spPr>
          <a:xfrm>
            <a:off x="9225456" y="192477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a:extLst>
              <a:ext uri="{FF2B5EF4-FFF2-40B4-BE49-F238E27FC236}">
                <a16:creationId xmlns:a16="http://schemas.microsoft.com/office/drawing/2014/main" id="{F4987345-5BC3-6B09-35D1-118625B93B26}"/>
              </a:ext>
            </a:extLst>
          </p:cNvPr>
          <p:cNvSpPr/>
          <p:nvPr userDrawn="1"/>
        </p:nvSpPr>
        <p:spPr>
          <a:xfrm>
            <a:off x="2798649" y="3902220"/>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a:extLst>
              <a:ext uri="{FF2B5EF4-FFF2-40B4-BE49-F238E27FC236}">
                <a16:creationId xmlns:a16="http://schemas.microsoft.com/office/drawing/2014/main" id="{D24F97D8-E25C-583D-72FF-A9AD2A77A71F}"/>
              </a:ext>
            </a:extLst>
          </p:cNvPr>
          <p:cNvSpPr/>
          <p:nvPr userDrawn="1"/>
        </p:nvSpPr>
        <p:spPr>
          <a:xfrm>
            <a:off x="7156227" y="388003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36" name="Text Placeholder 35">
            <a:extLst>
              <a:ext uri="{FF2B5EF4-FFF2-40B4-BE49-F238E27FC236}">
                <a16:creationId xmlns:a16="http://schemas.microsoft.com/office/drawing/2014/main" id="{C96B6B23-01AB-14E3-6F7D-14E56C8F7FB4}"/>
              </a:ext>
            </a:extLst>
          </p:cNvPr>
          <p:cNvSpPr>
            <a:spLocks noGrp="1"/>
          </p:cNvSpPr>
          <p:nvPr>
            <p:ph type="body" sz="quarter" idx="13"/>
          </p:nvPr>
        </p:nvSpPr>
        <p:spPr>
          <a:xfrm>
            <a:off x="458788"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0" name="Text Placeholder 35">
            <a:extLst>
              <a:ext uri="{FF2B5EF4-FFF2-40B4-BE49-F238E27FC236}">
                <a16:creationId xmlns:a16="http://schemas.microsoft.com/office/drawing/2014/main" id="{B5D9C006-6816-1398-2752-53296B2275E9}"/>
              </a:ext>
            </a:extLst>
          </p:cNvPr>
          <p:cNvSpPr>
            <a:spLocks noGrp="1"/>
          </p:cNvSpPr>
          <p:nvPr>
            <p:ph type="body" sz="quarter" idx="15"/>
          </p:nvPr>
        </p:nvSpPr>
        <p:spPr>
          <a:xfrm>
            <a:off x="4844975"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3" name="Text Placeholder 35">
            <a:extLst>
              <a:ext uri="{FF2B5EF4-FFF2-40B4-BE49-F238E27FC236}">
                <a16:creationId xmlns:a16="http://schemas.microsoft.com/office/drawing/2014/main" id="{5C67F012-5EC1-3C44-2545-C90EFB6C7AA3}"/>
              </a:ext>
            </a:extLst>
          </p:cNvPr>
          <p:cNvSpPr>
            <a:spLocks noGrp="1"/>
          </p:cNvSpPr>
          <p:nvPr>
            <p:ph type="body" sz="quarter" idx="17"/>
          </p:nvPr>
        </p:nvSpPr>
        <p:spPr>
          <a:xfrm>
            <a:off x="9137214"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39" name="Text Placeholder 35">
            <a:extLst>
              <a:ext uri="{FF2B5EF4-FFF2-40B4-BE49-F238E27FC236}">
                <a16:creationId xmlns:a16="http://schemas.microsoft.com/office/drawing/2014/main" id="{84C1F7B9-544F-1D65-F30E-22B977B0EA42}"/>
              </a:ext>
            </a:extLst>
          </p:cNvPr>
          <p:cNvSpPr>
            <a:spLocks noGrp="1"/>
          </p:cNvSpPr>
          <p:nvPr>
            <p:ph type="body" sz="quarter" idx="14"/>
          </p:nvPr>
        </p:nvSpPr>
        <p:spPr>
          <a:xfrm>
            <a:off x="2710407"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1" name="Text Placeholder 35">
            <a:extLst>
              <a:ext uri="{FF2B5EF4-FFF2-40B4-BE49-F238E27FC236}">
                <a16:creationId xmlns:a16="http://schemas.microsoft.com/office/drawing/2014/main" id="{F0785379-F700-62B9-BF17-703A87E29891}"/>
              </a:ext>
            </a:extLst>
          </p:cNvPr>
          <p:cNvSpPr>
            <a:spLocks noGrp="1"/>
          </p:cNvSpPr>
          <p:nvPr>
            <p:ph type="body" sz="quarter" idx="16"/>
          </p:nvPr>
        </p:nvSpPr>
        <p:spPr>
          <a:xfrm>
            <a:off x="7067985"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26600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5"/>
        </a:solidFill>
        <a:effectLst/>
      </p:bgPr>
    </p:bg>
    <p:spTree>
      <p:nvGrpSpPr>
        <p:cNvPr id="1" name=""/>
        <p:cNvGrpSpPr/>
        <p:nvPr/>
      </p:nvGrpSpPr>
      <p:grpSpPr>
        <a:xfrm>
          <a:off x="0" y="0"/>
          <a:ext cx="0" cy="0"/>
          <a:chOff x="0" y="0"/>
          <a:chExt cx="0" cy="0"/>
        </a:xfrm>
      </p:grpSpPr>
      <p:sp>
        <p:nvSpPr>
          <p:cNvPr id="11" name="Google Shape;634;p42">
            <a:extLst>
              <a:ext uri="{FF2B5EF4-FFF2-40B4-BE49-F238E27FC236}">
                <a16:creationId xmlns:a16="http://schemas.microsoft.com/office/drawing/2014/main" id="{8B24251C-09A2-7EC7-D81E-7B4EC1A6C8FB}"/>
              </a:ext>
            </a:extLst>
          </p:cNvPr>
          <p:cNvSpPr/>
          <p:nvPr userDrawn="1"/>
        </p:nvSpPr>
        <p:spPr>
          <a:xfrm>
            <a:off x="1043969" y="2096168"/>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634;p42">
            <a:extLst>
              <a:ext uri="{FF2B5EF4-FFF2-40B4-BE49-F238E27FC236}">
                <a16:creationId xmlns:a16="http://schemas.microsoft.com/office/drawing/2014/main" id="{7095FC12-1305-9C50-D9A9-1BA4392374E6}"/>
              </a:ext>
            </a:extLst>
          </p:cNvPr>
          <p:cNvSpPr/>
          <p:nvPr userDrawn="1"/>
        </p:nvSpPr>
        <p:spPr>
          <a:xfrm>
            <a:off x="1043969" y="4160972"/>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Title 22">
            <a:extLst>
              <a:ext uri="{FF2B5EF4-FFF2-40B4-BE49-F238E27FC236}">
                <a16:creationId xmlns:a16="http://schemas.microsoft.com/office/drawing/2014/main" id="{AA325A5B-8E43-DA35-85DE-66DB81C5F5AD}"/>
              </a:ext>
            </a:extLst>
          </p:cNvPr>
          <p:cNvSpPr>
            <a:spLocks noGrp="1"/>
          </p:cNvSpPr>
          <p:nvPr>
            <p:ph type="title"/>
          </p:nvPr>
        </p:nvSpPr>
        <p:spPr/>
        <p:txBody>
          <a:bodyPr/>
          <a:lstStyle/>
          <a:p>
            <a:r>
              <a:rPr lang="en-US" noProof="0"/>
              <a:t>Click to edit Master title style</a:t>
            </a:r>
          </a:p>
        </p:txBody>
      </p:sp>
      <p:sp>
        <p:nvSpPr>
          <p:cNvPr id="21" name="Text Placeholder 2">
            <a:extLst>
              <a:ext uri="{FF2B5EF4-FFF2-40B4-BE49-F238E27FC236}">
                <a16:creationId xmlns:a16="http://schemas.microsoft.com/office/drawing/2014/main" id="{BCA26A7E-435E-AFBA-FECA-047481A83CB8}"/>
              </a:ext>
            </a:extLst>
          </p:cNvPr>
          <p:cNvSpPr>
            <a:spLocks noGrp="1"/>
          </p:cNvSpPr>
          <p:nvPr>
            <p:ph type="body" idx="1"/>
          </p:nvPr>
        </p:nvSpPr>
        <p:spPr>
          <a:xfrm>
            <a:off x="892795" y="1920319"/>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4A82CD3C-84E1-013B-FEDD-5B4008CD2B33}"/>
              </a:ext>
            </a:extLst>
          </p:cNvPr>
          <p:cNvSpPr>
            <a:spLocks noGrp="1"/>
          </p:cNvSpPr>
          <p:nvPr>
            <p:ph sz="half" idx="2"/>
          </p:nvPr>
        </p:nvSpPr>
        <p:spPr>
          <a:xfrm>
            <a:off x="4645152" y="2007884"/>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2" name="Text Placeholder 4">
            <a:extLst>
              <a:ext uri="{FF2B5EF4-FFF2-40B4-BE49-F238E27FC236}">
                <a16:creationId xmlns:a16="http://schemas.microsoft.com/office/drawing/2014/main" id="{42E5F6B0-4BF8-B61C-19DC-44EADF2C6A3E}"/>
              </a:ext>
            </a:extLst>
          </p:cNvPr>
          <p:cNvSpPr>
            <a:spLocks noGrp="1"/>
          </p:cNvSpPr>
          <p:nvPr>
            <p:ph type="body" sz="quarter" idx="3"/>
          </p:nvPr>
        </p:nvSpPr>
        <p:spPr>
          <a:xfrm>
            <a:off x="892795" y="4005858"/>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3">
            <a:extLst>
              <a:ext uri="{FF2B5EF4-FFF2-40B4-BE49-F238E27FC236}">
                <a16:creationId xmlns:a16="http://schemas.microsoft.com/office/drawing/2014/main" id="{710FDC74-97A7-7CF9-8479-7DF70FE009C4}"/>
              </a:ext>
            </a:extLst>
          </p:cNvPr>
          <p:cNvSpPr>
            <a:spLocks noGrp="1"/>
          </p:cNvSpPr>
          <p:nvPr>
            <p:ph sz="half" idx="13"/>
          </p:nvPr>
        </p:nvSpPr>
        <p:spPr>
          <a:xfrm>
            <a:off x="4645152" y="4093420"/>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9" name="Slide Number Placeholder 8">
            <a:extLst>
              <a:ext uri="{FF2B5EF4-FFF2-40B4-BE49-F238E27FC236}">
                <a16:creationId xmlns:a16="http://schemas.microsoft.com/office/drawing/2014/main" id="{7EA9E27A-A5B9-7554-B03C-977DD0697109}"/>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8" name="Footer Placeholder 7">
            <a:extLst>
              <a:ext uri="{FF2B5EF4-FFF2-40B4-BE49-F238E27FC236}">
                <a16:creationId xmlns:a16="http://schemas.microsoft.com/office/drawing/2014/main" id="{10B2D671-9FA9-57ED-C5BB-EF64BEB1363E}"/>
              </a:ext>
            </a:extLst>
          </p:cNvPr>
          <p:cNvSpPr>
            <a:spLocks noGrp="1"/>
          </p:cNvSpPr>
          <p:nvPr>
            <p:ph type="ftr" sz="quarter" idx="11"/>
          </p:nvPr>
        </p:nvSpPr>
        <p:spPr/>
        <p:txBody>
          <a:bodyPr/>
          <a:lstStyle/>
          <a:p>
            <a:r>
              <a:rPr lang="en-US" noProof="0"/>
              <a:t>Presentation title</a:t>
            </a:r>
          </a:p>
        </p:txBody>
      </p:sp>
      <p:sp>
        <p:nvSpPr>
          <p:cNvPr id="7" name="Date Placeholder 6">
            <a:extLst>
              <a:ext uri="{FF2B5EF4-FFF2-40B4-BE49-F238E27FC236}">
                <a16:creationId xmlns:a16="http://schemas.microsoft.com/office/drawing/2014/main" id="{ECF944D9-3F95-D788-A7A5-9C541DBDEF9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278057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B1F4-E4E2-E27F-87D0-6DFE6637592C}"/>
              </a:ext>
            </a:extLst>
          </p:cNvPr>
          <p:cNvSpPr>
            <a:spLocks noGrp="1"/>
          </p:cNvSpPr>
          <p:nvPr>
            <p:ph type="title"/>
          </p:nvPr>
        </p:nvSpPr>
        <p:spPr/>
        <p:txBody>
          <a:bodyPr/>
          <a:lstStyle/>
          <a:p>
            <a:r>
              <a:rPr lang="en-US" noProof="0"/>
              <a:t>Click to edit Master title style</a:t>
            </a:r>
          </a:p>
        </p:txBody>
      </p:sp>
      <p:sp>
        <p:nvSpPr>
          <p:cNvPr id="7" name="Google Shape;1148;p53">
            <a:extLst>
              <a:ext uri="{FF2B5EF4-FFF2-40B4-BE49-F238E27FC236}">
                <a16:creationId xmlns:a16="http://schemas.microsoft.com/office/drawing/2014/main" id="{D76333E0-FAE0-3B63-28EE-BA834131593C}"/>
              </a:ext>
            </a:extLst>
          </p:cNvPr>
          <p:cNvSpPr/>
          <p:nvPr userDrawn="1"/>
        </p:nvSpPr>
        <p:spPr>
          <a:xfrm>
            <a:off x="6481182" y="2106081"/>
            <a:ext cx="5056632"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a:extLst>
              <a:ext uri="{FF2B5EF4-FFF2-40B4-BE49-F238E27FC236}">
                <a16:creationId xmlns:a16="http://schemas.microsoft.com/office/drawing/2014/main" id="{B21F23CA-8996-2ED3-865E-9CBB7B3DEF01}"/>
              </a:ext>
            </a:extLst>
          </p:cNvPr>
          <p:cNvSpPr/>
          <p:nvPr userDrawn="1"/>
        </p:nvSpPr>
        <p:spPr>
          <a:xfrm>
            <a:off x="808072" y="2106081"/>
            <a:ext cx="5054248"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a:extLst>
              <a:ext uri="{FF2B5EF4-FFF2-40B4-BE49-F238E27FC236}">
                <a16:creationId xmlns:a16="http://schemas.microsoft.com/office/drawing/2014/main" id="{BF16B1C6-54F0-43B5-701B-5ACB9DB37B75}"/>
              </a:ext>
            </a:extLst>
          </p:cNvPr>
          <p:cNvSpPr>
            <a:spLocks noGrp="1"/>
          </p:cNvSpPr>
          <p:nvPr>
            <p:ph type="body" sz="quarter" idx="14"/>
          </p:nvPr>
        </p:nvSpPr>
        <p:spPr>
          <a:xfrm>
            <a:off x="685800" y="1956816"/>
            <a:ext cx="5048882"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1" name="Content Placeholder 3">
            <a:extLst>
              <a:ext uri="{FF2B5EF4-FFF2-40B4-BE49-F238E27FC236}">
                <a16:creationId xmlns:a16="http://schemas.microsoft.com/office/drawing/2014/main" id="{86A122E7-1CF8-0AB9-3407-6E725320DC62}"/>
              </a:ext>
            </a:extLst>
          </p:cNvPr>
          <p:cNvSpPr>
            <a:spLocks noGrp="1"/>
          </p:cNvSpPr>
          <p:nvPr>
            <p:ph sz="half" idx="2"/>
          </p:nvPr>
        </p:nvSpPr>
        <p:spPr>
          <a:xfrm>
            <a:off x="932688" y="2944368"/>
            <a:ext cx="4604512"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24">
            <a:extLst>
              <a:ext uri="{FF2B5EF4-FFF2-40B4-BE49-F238E27FC236}">
                <a16:creationId xmlns:a16="http://schemas.microsoft.com/office/drawing/2014/main" id="{F5C0C473-4EA8-206C-EDC5-DAF92DC87E7B}"/>
              </a:ext>
            </a:extLst>
          </p:cNvPr>
          <p:cNvSpPr>
            <a:spLocks noGrp="1"/>
          </p:cNvSpPr>
          <p:nvPr>
            <p:ph type="body" sz="quarter" idx="19"/>
          </p:nvPr>
        </p:nvSpPr>
        <p:spPr>
          <a:xfrm>
            <a:off x="6358128" y="1956816"/>
            <a:ext cx="5047488"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3" name="Content Placeholder 3">
            <a:extLst>
              <a:ext uri="{FF2B5EF4-FFF2-40B4-BE49-F238E27FC236}">
                <a16:creationId xmlns:a16="http://schemas.microsoft.com/office/drawing/2014/main" id="{E3B2BF64-243E-E09B-24DD-86574712A72C}"/>
              </a:ext>
            </a:extLst>
          </p:cNvPr>
          <p:cNvSpPr>
            <a:spLocks noGrp="1"/>
          </p:cNvSpPr>
          <p:nvPr>
            <p:ph sz="half" idx="20"/>
          </p:nvPr>
        </p:nvSpPr>
        <p:spPr>
          <a:xfrm>
            <a:off x="6600154" y="2944368"/>
            <a:ext cx="4608576"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4">
            <a:extLst>
              <a:ext uri="{FF2B5EF4-FFF2-40B4-BE49-F238E27FC236}">
                <a16:creationId xmlns:a16="http://schemas.microsoft.com/office/drawing/2014/main" id="{3A18DB23-E349-DF43-8126-A1F21B8C33C6}"/>
              </a:ext>
            </a:extLst>
          </p:cNvPr>
          <p:cNvSpPr>
            <a:spLocks noGrp="1"/>
          </p:cNvSpPr>
          <p:nvPr>
            <p:ph type="sldNum" sz="quarter" idx="12"/>
          </p:nvPr>
        </p:nvSpPr>
        <p:spPr/>
        <p:txBody>
          <a:body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6774F0D-57B5-C6EE-016C-501DC8D7E4F7}"/>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5DF0D283-938B-8E26-1C43-DC3AD65091B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189090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B1F4-E4E2-E27F-87D0-6DFE6637592C}"/>
              </a:ext>
            </a:extLst>
          </p:cNvPr>
          <p:cNvSpPr>
            <a:spLocks noGrp="1"/>
          </p:cNvSpPr>
          <p:nvPr>
            <p:ph type="title"/>
          </p:nvPr>
        </p:nvSpPr>
        <p:spPr/>
        <p:txBody>
          <a:bodyPr/>
          <a:lstStyle/>
          <a:p>
            <a:r>
              <a:rPr lang="en-US" noProof="0"/>
              <a:t>Click to edit Master title style</a:t>
            </a:r>
          </a:p>
        </p:txBody>
      </p:sp>
      <p:sp>
        <p:nvSpPr>
          <p:cNvPr id="7" name="Google Shape;1148;p53">
            <a:extLst>
              <a:ext uri="{FF2B5EF4-FFF2-40B4-BE49-F238E27FC236}">
                <a16:creationId xmlns:a16="http://schemas.microsoft.com/office/drawing/2014/main" id="{D76333E0-FAE0-3B63-28EE-BA834131593C}"/>
              </a:ext>
            </a:extLst>
          </p:cNvPr>
          <p:cNvSpPr/>
          <p:nvPr userDrawn="1"/>
        </p:nvSpPr>
        <p:spPr>
          <a:xfrm>
            <a:off x="837094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8;p53">
            <a:extLst>
              <a:ext uri="{FF2B5EF4-FFF2-40B4-BE49-F238E27FC236}">
                <a16:creationId xmlns:a16="http://schemas.microsoft.com/office/drawing/2014/main" id="{1BF10461-2A6D-BD12-B1D7-5A73DDD367A8}"/>
              </a:ext>
            </a:extLst>
          </p:cNvPr>
          <p:cNvSpPr/>
          <p:nvPr userDrawn="1"/>
        </p:nvSpPr>
        <p:spPr>
          <a:xfrm>
            <a:off x="4599233"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a:extLst>
              <a:ext uri="{FF2B5EF4-FFF2-40B4-BE49-F238E27FC236}">
                <a16:creationId xmlns:a16="http://schemas.microsoft.com/office/drawing/2014/main" id="{B21F23CA-8996-2ED3-865E-9CBB7B3DEF01}"/>
              </a:ext>
            </a:extLst>
          </p:cNvPr>
          <p:cNvSpPr/>
          <p:nvPr userDrawn="1"/>
        </p:nvSpPr>
        <p:spPr>
          <a:xfrm>
            <a:off x="80807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a:extLst>
              <a:ext uri="{FF2B5EF4-FFF2-40B4-BE49-F238E27FC236}">
                <a16:creationId xmlns:a16="http://schemas.microsoft.com/office/drawing/2014/main" id="{BF16B1C6-54F0-43B5-701B-5ACB9DB37B75}"/>
              </a:ext>
            </a:extLst>
          </p:cNvPr>
          <p:cNvSpPr>
            <a:spLocks noGrp="1"/>
          </p:cNvSpPr>
          <p:nvPr>
            <p:ph type="body" sz="quarter" idx="14"/>
          </p:nvPr>
        </p:nvSpPr>
        <p:spPr>
          <a:xfrm>
            <a:off x="68580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1" name="Content Placeholder 3">
            <a:extLst>
              <a:ext uri="{FF2B5EF4-FFF2-40B4-BE49-F238E27FC236}">
                <a16:creationId xmlns:a16="http://schemas.microsoft.com/office/drawing/2014/main" id="{86A122E7-1CF8-0AB9-3407-6E725320DC62}"/>
              </a:ext>
            </a:extLst>
          </p:cNvPr>
          <p:cNvSpPr>
            <a:spLocks noGrp="1"/>
          </p:cNvSpPr>
          <p:nvPr>
            <p:ph sz="half" idx="2"/>
          </p:nvPr>
        </p:nvSpPr>
        <p:spPr>
          <a:xfrm>
            <a:off x="932688"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9" name="Text Placeholder 24">
            <a:extLst>
              <a:ext uri="{FF2B5EF4-FFF2-40B4-BE49-F238E27FC236}">
                <a16:creationId xmlns:a16="http://schemas.microsoft.com/office/drawing/2014/main" id="{9B6C5E12-67C8-B5AA-FC61-A40F6C388F8B}"/>
              </a:ext>
            </a:extLst>
          </p:cNvPr>
          <p:cNvSpPr>
            <a:spLocks noGrp="1"/>
          </p:cNvSpPr>
          <p:nvPr>
            <p:ph type="body" sz="quarter" idx="16"/>
          </p:nvPr>
        </p:nvSpPr>
        <p:spPr>
          <a:xfrm>
            <a:off x="448056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2" name="Content Placeholder 3">
            <a:extLst>
              <a:ext uri="{FF2B5EF4-FFF2-40B4-BE49-F238E27FC236}">
                <a16:creationId xmlns:a16="http://schemas.microsoft.com/office/drawing/2014/main" id="{92BD99C3-C1A1-E89B-FB77-6221D2FBE9A6}"/>
              </a:ext>
            </a:extLst>
          </p:cNvPr>
          <p:cNvSpPr>
            <a:spLocks noGrp="1"/>
          </p:cNvSpPr>
          <p:nvPr>
            <p:ph sz="half" idx="13"/>
          </p:nvPr>
        </p:nvSpPr>
        <p:spPr>
          <a:xfrm>
            <a:off x="4715873"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24">
            <a:extLst>
              <a:ext uri="{FF2B5EF4-FFF2-40B4-BE49-F238E27FC236}">
                <a16:creationId xmlns:a16="http://schemas.microsoft.com/office/drawing/2014/main" id="{F5C0C473-4EA8-206C-EDC5-DAF92DC87E7B}"/>
              </a:ext>
            </a:extLst>
          </p:cNvPr>
          <p:cNvSpPr>
            <a:spLocks noGrp="1"/>
          </p:cNvSpPr>
          <p:nvPr>
            <p:ph type="body" sz="quarter" idx="19"/>
          </p:nvPr>
        </p:nvSpPr>
        <p:spPr>
          <a:xfrm>
            <a:off x="8247888"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3" name="Content Placeholder 3">
            <a:extLst>
              <a:ext uri="{FF2B5EF4-FFF2-40B4-BE49-F238E27FC236}">
                <a16:creationId xmlns:a16="http://schemas.microsoft.com/office/drawing/2014/main" id="{E3B2BF64-243E-E09B-24DD-86574712A72C}"/>
              </a:ext>
            </a:extLst>
          </p:cNvPr>
          <p:cNvSpPr>
            <a:spLocks noGrp="1"/>
          </p:cNvSpPr>
          <p:nvPr>
            <p:ph sz="half" idx="20"/>
          </p:nvPr>
        </p:nvSpPr>
        <p:spPr>
          <a:xfrm>
            <a:off x="8489914"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4">
            <a:extLst>
              <a:ext uri="{FF2B5EF4-FFF2-40B4-BE49-F238E27FC236}">
                <a16:creationId xmlns:a16="http://schemas.microsoft.com/office/drawing/2014/main" id="{3A18DB23-E349-DF43-8126-A1F21B8C33C6}"/>
              </a:ext>
            </a:extLst>
          </p:cNvPr>
          <p:cNvSpPr>
            <a:spLocks noGrp="1"/>
          </p:cNvSpPr>
          <p:nvPr>
            <p:ph type="sldNum" sz="quarter" idx="12"/>
          </p:nvPr>
        </p:nvSpPr>
        <p:spPr/>
        <p:txBody>
          <a:body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6774F0D-57B5-C6EE-016C-501DC8D7E4F7}"/>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5DF0D283-938B-8E26-1C43-DC3AD65091B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248316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7" name="Google Shape;327;p33">
            <a:extLst>
              <a:ext uri="{FF2B5EF4-FFF2-40B4-BE49-F238E27FC236}">
                <a16:creationId xmlns:a16="http://schemas.microsoft.com/office/drawing/2014/main" id="{E7EB222B-6CF5-9486-E495-4BBCFBA5DEE9}"/>
              </a:ext>
            </a:extLst>
          </p:cNvPr>
          <p:cNvSpPr/>
          <p:nvPr userDrawn="1"/>
        </p:nvSpPr>
        <p:spPr>
          <a:xfrm>
            <a:off x="5400719" y="1198578"/>
            <a:ext cx="6114430" cy="4794575"/>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9" name="Google Shape;328;p33">
            <a:extLst>
              <a:ext uri="{FF2B5EF4-FFF2-40B4-BE49-F238E27FC236}">
                <a16:creationId xmlns:a16="http://schemas.microsoft.com/office/drawing/2014/main" id="{1FEBC754-F0A8-F9F6-F804-7081E078D8F5}"/>
              </a:ext>
            </a:extLst>
          </p:cNvPr>
          <p:cNvSpPr/>
          <p:nvPr userDrawn="1"/>
        </p:nvSpPr>
        <p:spPr>
          <a:xfrm>
            <a:off x="5196524" y="838200"/>
            <a:ext cx="6114430" cy="49149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4" name="Title 1">
            <a:extLst>
              <a:ext uri="{FF2B5EF4-FFF2-40B4-BE49-F238E27FC236}">
                <a16:creationId xmlns:a16="http://schemas.microsoft.com/office/drawing/2014/main" id="{A8F8B0E5-D249-4F2F-16F0-7A9A49B95D39}"/>
              </a:ext>
            </a:extLst>
          </p:cNvPr>
          <p:cNvSpPr>
            <a:spLocks noGrp="1"/>
          </p:cNvSpPr>
          <p:nvPr>
            <p:ph type="title"/>
          </p:nvPr>
        </p:nvSpPr>
        <p:spPr>
          <a:xfrm>
            <a:off x="5978024" y="1783080"/>
            <a:ext cx="4959821" cy="1162762"/>
          </a:xfrm>
        </p:spPr>
        <p:txBody>
          <a:bodyPr/>
          <a:lstStyle>
            <a:lvl1pPr algn="l">
              <a:lnSpc>
                <a:spcPct val="90000"/>
              </a:lnSpc>
              <a:defRPr/>
            </a:lvl1pPr>
          </a:lstStyle>
          <a:p>
            <a:r>
              <a:rPr lang="en-US" noProof="0"/>
              <a:t>Click to edit Master title style</a:t>
            </a:r>
          </a:p>
        </p:txBody>
      </p:sp>
      <p:sp>
        <p:nvSpPr>
          <p:cNvPr id="19" name="Picture Placeholder 18">
            <a:extLst>
              <a:ext uri="{FF2B5EF4-FFF2-40B4-BE49-F238E27FC236}">
                <a16:creationId xmlns:a16="http://schemas.microsoft.com/office/drawing/2014/main" id="{52CFE759-845E-6170-DB8C-EA3FA075BBC8}"/>
              </a:ext>
            </a:extLst>
          </p:cNvPr>
          <p:cNvSpPr>
            <a:spLocks noGrp="1"/>
          </p:cNvSpPr>
          <p:nvPr>
            <p:ph type="pic" sz="quarter" idx="13"/>
          </p:nvPr>
        </p:nvSpPr>
        <p:spPr>
          <a:xfrm>
            <a:off x="0" y="0"/>
            <a:ext cx="4351128" cy="6858000"/>
          </a:xfrm>
          <a:solidFill>
            <a:schemeClr val="accent5"/>
          </a:solidFill>
        </p:spPr>
        <p:txBody>
          <a:bodyPr anchor="ctr"/>
          <a:lstStyle>
            <a:lvl1pPr marL="0" indent="0" algn="ctr">
              <a:buNone/>
              <a:defRPr/>
            </a:lvl1pPr>
          </a:lstStyle>
          <a:p>
            <a:r>
              <a:rPr lang="en-US" noProof="0"/>
              <a:t>Click icon to add picture</a:t>
            </a:r>
          </a:p>
        </p:txBody>
      </p:sp>
      <p:sp>
        <p:nvSpPr>
          <p:cNvPr id="15" name="Content Placeholder 2">
            <a:extLst>
              <a:ext uri="{FF2B5EF4-FFF2-40B4-BE49-F238E27FC236}">
                <a16:creationId xmlns:a16="http://schemas.microsoft.com/office/drawing/2014/main" id="{77189B6C-4236-0B00-D585-EEE5183EC3B5}"/>
              </a:ext>
            </a:extLst>
          </p:cNvPr>
          <p:cNvSpPr>
            <a:spLocks noGrp="1"/>
          </p:cNvSpPr>
          <p:nvPr>
            <p:ph idx="1"/>
          </p:nvPr>
        </p:nvSpPr>
        <p:spPr>
          <a:xfrm>
            <a:off x="5961888" y="2944368"/>
            <a:ext cx="4818888" cy="2130552"/>
          </a:xfrm>
        </p:spPr>
        <p:txBody>
          <a:bodyPr/>
          <a:lstStyle>
            <a:lvl1pPr marL="0" indent="0">
              <a:lnSpc>
                <a:spcPct val="10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p>
        </p:txBody>
      </p:sp>
      <p:sp>
        <p:nvSpPr>
          <p:cNvPr id="5" name="Slide Number Placeholder 4">
            <a:extLst>
              <a:ext uri="{FF2B5EF4-FFF2-40B4-BE49-F238E27FC236}">
                <a16:creationId xmlns:a16="http://schemas.microsoft.com/office/drawing/2014/main" id="{22D37E9B-F86D-C91D-23CC-19F188DE83F6}"/>
              </a:ext>
            </a:extLst>
          </p:cNvPr>
          <p:cNvSpPr>
            <a:spLocks noGrp="1"/>
          </p:cNvSpPr>
          <p:nvPr>
            <p:ph type="sldNum" sz="quarter" idx="12"/>
          </p:nvPr>
        </p:nvSpPr>
        <p:spPr>
          <a:xfrm>
            <a:off x="8072901" y="6400904"/>
            <a:ext cx="365760" cy="246888"/>
          </a:xfrm>
        </p:spPr>
        <p:txBody>
          <a:bodyPr/>
          <a:lstStyle/>
          <a:p>
            <a:fld id="{8D0AFDD5-844D-364D-8AEC-50CF4D36D55D}" type="slidenum">
              <a:rPr lang="en-US" noProof="0" smtClean="0"/>
              <a:pPr/>
              <a:t>‹#›</a:t>
            </a:fld>
            <a:endParaRPr lang="en-US" noProof="0"/>
          </a:p>
        </p:txBody>
      </p:sp>
      <p:cxnSp>
        <p:nvCxnSpPr>
          <p:cNvPr id="21" name="Straight Connector 20">
            <a:extLst>
              <a:ext uri="{FF2B5EF4-FFF2-40B4-BE49-F238E27FC236}">
                <a16:creationId xmlns:a16="http://schemas.microsoft.com/office/drawing/2014/main" id="{CB55B0F1-C1EF-3790-A994-C8C4BB61CCB9}"/>
              </a:ext>
            </a:extLst>
          </p:cNvPr>
          <p:cNvCxnSpPr>
            <a:cxnSpLocks/>
          </p:cNvCxnSpPr>
          <p:nvPr/>
        </p:nvCxnSpPr>
        <p:spPr>
          <a:xfrm>
            <a:off x="4351128" y="6532618"/>
            <a:ext cx="36930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D4F275B-2CE9-CD3C-081E-0B79C125257E}"/>
              </a:ext>
            </a:extLst>
          </p:cNvPr>
          <p:cNvCxnSpPr>
            <a:cxnSpLocks/>
          </p:cNvCxnSpPr>
          <p:nvPr/>
        </p:nvCxnSpPr>
        <p:spPr>
          <a:xfrm>
            <a:off x="8467344" y="6527001"/>
            <a:ext cx="3724656" cy="56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231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E09AA4F6-9CBF-53A8-8FE8-0BAB0E7DC989}"/>
              </a:ext>
            </a:extLst>
          </p:cNvPr>
          <p:cNvSpPr/>
          <p:nvPr userDrawn="1"/>
        </p:nvSpPr>
        <p:spPr>
          <a:xfrm>
            <a:off x="1062566" y="1161412"/>
            <a:ext cx="10221119" cy="483174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a:extLst>
              <a:ext uri="{FF2B5EF4-FFF2-40B4-BE49-F238E27FC236}">
                <a16:creationId xmlns:a16="http://schemas.microsoft.com/office/drawing/2014/main" id="{CBE4E0BD-29C0-46EA-4A2D-401DD12AEC12}"/>
              </a:ext>
            </a:extLst>
          </p:cNvPr>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D27EDEC9-86BE-FDB1-3BAE-F5FF0934CA0A}"/>
              </a:ext>
            </a:extLst>
          </p:cNvPr>
          <p:cNvSpPr>
            <a:spLocks noGrp="1"/>
          </p:cNvSpPr>
          <p:nvPr>
            <p:ph type="ctrTitle"/>
          </p:nvPr>
        </p:nvSpPr>
        <p:spPr>
          <a:xfrm>
            <a:off x="1527048" y="1901952"/>
            <a:ext cx="4873752" cy="1709928"/>
          </a:xfrm>
        </p:spPr>
        <p:txBody>
          <a:bodyPr anchor="t">
            <a:noAutofit/>
          </a:bodyPr>
          <a:lstStyle>
            <a:lvl1pPr marL="0" indent="0" algn="l">
              <a:lnSpc>
                <a:spcPct val="90000"/>
              </a:lnSpc>
              <a:defRPr sz="6000"/>
            </a:lvl1pPr>
          </a:lstStyle>
          <a:p>
            <a:r>
              <a:rPr lang="en-US" noProof="0"/>
              <a:t>Click to edit Master title style</a:t>
            </a:r>
          </a:p>
        </p:txBody>
      </p:sp>
      <p:sp>
        <p:nvSpPr>
          <p:cNvPr id="3" name="Subtitle 2">
            <a:extLst>
              <a:ext uri="{FF2B5EF4-FFF2-40B4-BE49-F238E27FC236}">
                <a16:creationId xmlns:a16="http://schemas.microsoft.com/office/drawing/2014/main" id="{61EF6069-AEE4-3455-508E-4B9EE30F0CB8}"/>
              </a:ext>
            </a:extLst>
          </p:cNvPr>
          <p:cNvSpPr>
            <a:spLocks noGrp="1"/>
          </p:cNvSpPr>
          <p:nvPr>
            <p:ph type="subTitle" idx="1"/>
          </p:nvPr>
        </p:nvSpPr>
        <p:spPr>
          <a:xfrm>
            <a:off x="1527048" y="3108960"/>
            <a:ext cx="3913632" cy="1883664"/>
          </a:xfrm>
        </p:spPr>
        <p:txBody>
          <a:bodyPr>
            <a:noAutofit/>
          </a:bodyPr>
          <a:lstStyle>
            <a:lvl1pPr marL="0" indent="0" algn="l">
              <a:lnSpc>
                <a:spcPct val="100000"/>
              </a:lnSpc>
              <a:spcBef>
                <a:spcPts val="100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5" name="Picture Placeholder 13">
            <a:extLst>
              <a:ext uri="{FF2B5EF4-FFF2-40B4-BE49-F238E27FC236}">
                <a16:creationId xmlns:a16="http://schemas.microsoft.com/office/drawing/2014/main" id="{BEF410E3-CEC7-640A-C8FD-08419E6C3300}"/>
              </a:ext>
            </a:extLst>
          </p:cNvPr>
          <p:cNvSpPr>
            <a:spLocks noGrp="1"/>
          </p:cNvSpPr>
          <p:nvPr>
            <p:ph type="pic" sz="quarter" idx="10"/>
          </p:nvPr>
        </p:nvSpPr>
        <p:spPr>
          <a:xfrm>
            <a:off x="6443482" y="812292"/>
            <a:ext cx="463600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p>
        </p:txBody>
      </p:sp>
    </p:spTree>
    <p:extLst>
      <p:ext uri="{BB962C8B-B14F-4D97-AF65-F5344CB8AC3E}">
        <p14:creationId xmlns:p14="http://schemas.microsoft.com/office/powerpoint/2010/main" val="70235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FABFF-AED1-441E-410D-E91E5B9EA6C0}"/>
              </a:ext>
            </a:extLst>
          </p:cNvPr>
          <p:cNvSpPr>
            <a:spLocks noGrp="1"/>
          </p:cNvSpPr>
          <p:nvPr>
            <p:ph type="title"/>
          </p:nvPr>
        </p:nvSpPr>
        <p:spPr/>
        <p:txBody>
          <a:bodyPr/>
          <a:lstStyle/>
          <a:p>
            <a:r>
              <a:rPr lang="en-US" noProof="0"/>
              <a:t>Click to edit Master title style</a:t>
            </a:r>
          </a:p>
        </p:txBody>
      </p:sp>
      <p:sp>
        <p:nvSpPr>
          <p:cNvPr id="5" name="Slide Number Placeholder 4">
            <a:extLst>
              <a:ext uri="{FF2B5EF4-FFF2-40B4-BE49-F238E27FC236}">
                <a16:creationId xmlns:a16="http://schemas.microsoft.com/office/drawing/2014/main" id="{A21D9EB3-189A-FE0F-8C95-73C3378150D7}"/>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4" name="Footer Placeholder 3">
            <a:extLst>
              <a:ext uri="{FF2B5EF4-FFF2-40B4-BE49-F238E27FC236}">
                <a16:creationId xmlns:a16="http://schemas.microsoft.com/office/drawing/2014/main" id="{7C680446-577A-69FB-646E-AF1DA4134A2C}"/>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330E09C2-379A-DC94-A05D-1A629B3410E2}"/>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15434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4"/>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72A2AC-7ED9-922C-AFA3-C7474D933A2A}"/>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3" name="Footer Placeholder 2">
            <a:extLst>
              <a:ext uri="{FF2B5EF4-FFF2-40B4-BE49-F238E27FC236}">
                <a16:creationId xmlns:a16="http://schemas.microsoft.com/office/drawing/2014/main" id="{C0D73C7A-2028-226F-C1ED-1807BD3B92FC}"/>
              </a:ext>
            </a:extLst>
          </p:cNvPr>
          <p:cNvSpPr>
            <a:spLocks noGrp="1"/>
          </p:cNvSpPr>
          <p:nvPr>
            <p:ph type="ftr" sz="quarter" idx="11"/>
          </p:nvPr>
        </p:nvSpPr>
        <p:spPr/>
        <p:txBody>
          <a:bodyPr/>
          <a:lstStyle/>
          <a:p>
            <a:r>
              <a:rPr lang="en-US" noProof="0"/>
              <a:t>Presentation title</a:t>
            </a:r>
          </a:p>
        </p:txBody>
      </p:sp>
      <p:sp>
        <p:nvSpPr>
          <p:cNvPr id="2" name="Date Placeholder 1">
            <a:extLst>
              <a:ext uri="{FF2B5EF4-FFF2-40B4-BE49-F238E27FC236}">
                <a16:creationId xmlns:a16="http://schemas.microsoft.com/office/drawing/2014/main" id="{1925B8F9-3C91-FD08-87E3-6E39B35BCF9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3916245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p>
            <a:r>
              <a:rPr lang="en-US" noProof="0"/>
              <a:t>Click to edit Master title style</a:t>
            </a:r>
          </a:p>
        </p:txBody>
      </p:sp>
      <p:sp>
        <p:nvSpPr>
          <p:cNvPr id="8" name="Google Shape;1251;p56">
            <a:extLst>
              <a:ext uri="{FF2B5EF4-FFF2-40B4-BE49-F238E27FC236}">
                <a16:creationId xmlns:a16="http://schemas.microsoft.com/office/drawing/2014/main" id="{5BDBB369-4213-AA70-D2DD-33F4E9E1F195}"/>
              </a:ext>
            </a:extLst>
          </p:cNvPr>
          <p:cNvSpPr/>
          <p:nvPr userDrawn="1"/>
        </p:nvSpPr>
        <p:spPr>
          <a:xfrm>
            <a:off x="1072604" y="2550039"/>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a:extLst>
              <a:ext uri="{FF2B5EF4-FFF2-40B4-BE49-F238E27FC236}">
                <a16:creationId xmlns:a16="http://schemas.microsoft.com/office/drawing/2014/main" id="{3BF27898-0ACC-24EB-589A-96F29C94157A}"/>
              </a:ext>
            </a:extLst>
          </p:cNvPr>
          <p:cNvSpPr/>
          <p:nvPr userDrawn="1"/>
        </p:nvSpPr>
        <p:spPr>
          <a:xfrm>
            <a:off x="3235665" y="2522510"/>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a:extLst>
              <a:ext uri="{FF2B5EF4-FFF2-40B4-BE49-F238E27FC236}">
                <a16:creationId xmlns:a16="http://schemas.microsoft.com/office/drawing/2014/main" id="{62CA34BE-87A5-8F47-C395-886E6870CF67}"/>
              </a:ext>
            </a:extLst>
          </p:cNvPr>
          <p:cNvSpPr/>
          <p:nvPr userDrawn="1"/>
        </p:nvSpPr>
        <p:spPr>
          <a:xfrm>
            <a:off x="5415148" y="2513962"/>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a:extLst>
              <a:ext uri="{FF2B5EF4-FFF2-40B4-BE49-F238E27FC236}">
                <a16:creationId xmlns:a16="http://schemas.microsoft.com/office/drawing/2014/main" id="{E432D5F8-7F62-B5A0-F3AC-814BFBEEB0ED}"/>
              </a:ext>
            </a:extLst>
          </p:cNvPr>
          <p:cNvSpPr/>
          <p:nvPr userDrawn="1"/>
        </p:nvSpPr>
        <p:spPr>
          <a:xfrm>
            <a:off x="7530416" y="2524926"/>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a:extLst>
              <a:ext uri="{FF2B5EF4-FFF2-40B4-BE49-F238E27FC236}">
                <a16:creationId xmlns:a16="http://schemas.microsoft.com/office/drawing/2014/main" id="{FBCE3915-CF40-BF29-2DBB-D9F447CC7555}"/>
              </a:ext>
            </a:extLst>
          </p:cNvPr>
          <p:cNvSpPr/>
          <p:nvPr userDrawn="1"/>
        </p:nvSpPr>
        <p:spPr>
          <a:xfrm>
            <a:off x="9709899" y="2516378"/>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Text Placeholder 19">
            <a:extLst>
              <a:ext uri="{FF2B5EF4-FFF2-40B4-BE49-F238E27FC236}">
                <a16:creationId xmlns:a16="http://schemas.microsoft.com/office/drawing/2014/main" id="{811789E5-14E6-E7AB-C9D8-6E51B4544B23}"/>
              </a:ext>
            </a:extLst>
          </p:cNvPr>
          <p:cNvSpPr>
            <a:spLocks noGrp="1"/>
          </p:cNvSpPr>
          <p:nvPr>
            <p:ph type="body" sz="quarter" idx="13" hasCustomPrompt="1"/>
          </p:nvPr>
        </p:nvSpPr>
        <p:spPr>
          <a:xfrm>
            <a:off x="98672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2" name="Text Placeholder 19">
            <a:extLst>
              <a:ext uri="{FF2B5EF4-FFF2-40B4-BE49-F238E27FC236}">
                <a16:creationId xmlns:a16="http://schemas.microsoft.com/office/drawing/2014/main" id="{AC40220B-3ED2-1841-92D5-C0056EF47402}"/>
              </a:ext>
            </a:extLst>
          </p:cNvPr>
          <p:cNvSpPr>
            <a:spLocks noGrp="1"/>
          </p:cNvSpPr>
          <p:nvPr>
            <p:ph type="body" sz="quarter" idx="14" hasCustomPrompt="1"/>
          </p:nvPr>
        </p:nvSpPr>
        <p:spPr>
          <a:xfrm>
            <a:off x="3154680"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3" name="Text Placeholder 19">
            <a:extLst>
              <a:ext uri="{FF2B5EF4-FFF2-40B4-BE49-F238E27FC236}">
                <a16:creationId xmlns:a16="http://schemas.microsoft.com/office/drawing/2014/main" id="{B8BC651C-16ED-1741-08D3-8BA2D618C650}"/>
              </a:ext>
            </a:extLst>
          </p:cNvPr>
          <p:cNvSpPr>
            <a:spLocks noGrp="1"/>
          </p:cNvSpPr>
          <p:nvPr>
            <p:ph type="body" sz="quarter" idx="15" hasCustomPrompt="1"/>
          </p:nvPr>
        </p:nvSpPr>
        <p:spPr>
          <a:xfrm>
            <a:off x="533095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4" name="Text Placeholder 19">
            <a:extLst>
              <a:ext uri="{FF2B5EF4-FFF2-40B4-BE49-F238E27FC236}">
                <a16:creationId xmlns:a16="http://schemas.microsoft.com/office/drawing/2014/main" id="{B42AFC50-5862-D501-9586-4A96D4DA667F}"/>
              </a:ext>
            </a:extLst>
          </p:cNvPr>
          <p:cNvSpPr>
            <a:spLocks noGrp="1"/>
          </p:cNvSpPr>
          <p:nvPr>
            <p:ph type="body" sz="quarter" idx="16" hasCustomPrompt="1"/>
          </p:nvPr>
        </p:nvSpPr>
        <p:spPr>
          <a:xfrm>
            <a:off x="744321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5" name="Text Placeholder 19">
            <a:extLst>
              <a:ext uri="{FF2B5EF4-FFF2-40B4-BE49-F238E27FC236}">
                <a16:creationId xmlns:a16="http://schemas.microsoft.com/office/drawing/2014/main" id="{45772425-B358-35A8-C707-76C81B500EDA}"/>
              </a:ext>
            </a:extLst>
          </p:cNvPr>
          <p:cNvSpPr>
            <a:spLocks noGrp="1"/>
          </p:cNvSpPr>
          <p:nvPr>
            <p:ph type="body" sz="quarter" idx="17" hasCustomPrompt="1"/>
          </p:nvPr>
        </p:nvSpPr>
        <p:spPr>
          <a:xfrm>
            <a:off x="962863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7" name="Text Placeholder 26">
            <a:extLst>
              <a:ext uri="{FF2B5EF4-FFF2-40B4-BE49-F238E27FC236}">
                <a16:creationId xmlns:a16="http://schemas.microsoft.com/office/drawing/2014/main" id="{B0B8A0CF-58B1-629F-C8DB-238E5114277C}"/>
              </a:ext>
            </a:extLst>
          </p:cNvPr>
          <p:cNvSpPr>
            <a:spLocks noGrp="1"/>
          </p:cNvSpPr>
          <p:nvPr>
            <p:ph type="body" sz="quarter" idx="18"/>
          </p:nvPr>
        </p:nvSpPr>
        <p:spPr>
          <a:xfrm>
            <a:off x="824102" y="432511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28" name="Text Placeholder 26">
            <a:extLst>
              <a:ext uri="{FF2B5EF4-FFF2-40B4-BE49-F238E27FC236}">
                <a16:creationId xmlns:a16="http://schemas.microsoft.com/office/drawing/2014/main" id="{3973DBDD-5F4C-3094-B5AB-751AF360379C}"/>
              </a:ext>
            </a:extLst>
          </p:cNvPr>
          <p:cNvSpPr>
            <a:spLocks noGrp="1"/>
          </p:cNvSpPr>
          <p:nvPr>
            <p:ph type="body" sz="quarter" idx="19"/>
          </p:nvPr>
        </p:nvSpPr>
        <p:spPr>
          <a:xfrm>
            <a:off x="2992056" y="432670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29" name="Text Placeholder 26">
            <a:extLst>
              <a:ext uri="{FF2B5EF4-FFF2-40B4-BE49-F238E27FC236}">
                <a16:creationId xmlns:a16="http://schemas.microsoft.com/office/drawing/2014/main" id="{6A7033DE-A188-7F2B-B42D-3B4334B2C4BE}"/>
              </a:ext>
            </a:extLst>
          </p:cNvPr>
          <p:cNvSpPr>
            <a:spLocks noGrp="1"/>
          </p:cNvSpPr>
          <p:nvPr>
            <p:ph type="body" sz="quarter" idx="20"/>
          </p:nvPr>
        </p:nvSpPr>
        <p:spPr>
          <a:xfrm>
            <a:off x="5168328" y="431364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30" name="Text Placeholder 26">
            <a:extLst>
              <a:ext uri="{FF2B5EF4-FFF2-40B4-BE49-F238E27FC236}">
                <a16:creationId xmlns:a16="http://schemas.microsoft.com/office/drawing/2014/main" id="{82C8DA85-8265-9485-A51D-73E1629CC541}"/>
              </a:ext>
            </a:extLst>
          </p:cNvPr>
          <p:cNvSpPr>
            <a:spLocks noGrp="1"/>
          </p:cNvSpPr>
          <p:nvPr>
            <p:ph type="body" sz="quarter" idx="21"/>
          </p:nvPr>
        </p:nvSpPr>
        <p:spPr>
          <a:xfrm>
            <a:off x="727985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31" name="Text Placeholder 26">
            <a:extLst>
              <a:ext uri="{FF2B5EF4-FFF2-40B4-BE49-F238E27FC236}">
                <a16:creationId xmlns:a16="http://schemas.microsoft.com/office/drawing/2014/main" id="{20594F27-59D4-99D2-77B5-71915573EDA4}"/>
              </a:ext>
            </a:extLst>
          </p:cNvPr>
          <p:cNvSpPr>
            <a:spLocks noGrp="1"/>
          </p:cNvSpPr>
          <p:nvPr>
            <p:ph type="body" sz="quarter" idx="22"/>
          </p:nvPr>
        </p:nvSpPr>
        <p:spPr>
          <a:xfrm>
            <a:off x="946600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5" name="Footer Placeholder 4">
            <a:extLst>
              <a:ext uri="{FF2B5EF4-FFF2-40B4-BE49-F238E27FC236}">
                <a16:creationId xmlns:a16="http://schemas.microsoft.com/office/drawing/2014/main" id="{82D9E7CE-C596-EE32-BBFE-799C10EFBBB2}"/>
              </a:ext>
            </a:extLst>
          </p:cNvPr>
          <p:cNvSpPr>
            <a:spLocks noGrp="1"/>
          </p:cNvSpPr>
          <p:nvPr>
            <p:ph type="ftr" sz="quarter" idx="11"/>
          </p:nvPr>
        </p:nvSpPr>
        <p:spPr/>
        <p:txBody>
          <a:bodyPr/>
          <a:lstStyle/>
          <a:p>
            <a:r>
              <a:rPr lang="en-US" noProof="0"/>
              <a:t>Presentation title</a:t>
            </a:r>
          </a:p>
        </p:txBody>
      </p:sp>
      <p:sp>
        <p:nvSpPr>
          <p:cNvPr id="4" name="Date Placeholder 3">
            <a:extLst>
              <a:ext uri="{FF2B5EF4-FFF2-40B4-BE49-F238E27FC236}">
                <a16:creationId xmlns:a16="http://schemas.microsoft.com/office/drawing/2014/main" id="{7490B60C-999F-167B-3927-D752A0DE60A7}"/>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74892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F51DD675-2DC4-A4BE-C624-3048A2E666B7}"/>
              </a:ext>
            </a:extLst>
          </p:cNvPr>
          <p:cNvSpPr/>
          <p:nvPr userDrawn="1"/>
        </p:nvSpPr>
        <p:spPr>
          <a:xfrm>
            <a:off x="809553" y="1012104"/>
            <a:ext cx="6957749" cy="506173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2" name="Google Shape;328;p33">
            <a:extLst>
              <a:ext uri="{FF2B5EF4-FFF2-40B4-BE49-F238E27FC236}">
                <a16:creationId xmlns:a16="http://schemas.microsoft.com/office/drawing/2014/main" id="{A0952ED0-9FCB-B6D2-E806-E2663B8961D0}"/>
              </a:ext>
            </a:extLst>
          </p:cNvPr>
          <p:cNvSpPr/>
          <p:nvPr userDrawn="1"/>
        </p:nvSpPr>
        <p:spPr>
          <a:xfrm>
            <a:off x="600338" y="782757"/>
            <a:ext cx="6957749" cy="506173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a:xfrm>
            <a:off x="1389888" y="1719072"/>
            <a:ext cx="5038344" cy="1709928"/>
          </a:xfrm>
        </p:spPr>
        <p:txBody>
          <a:bodyPr/>
          <a:lstStyle>
            <a:lvl1pPr algn="l">
              <a:lnSpc>
                <a:spcPct val="90000"/>
              </a:lnSpc>
              <a:defRPr/>
            </a:lvl1pPr>
          </a:lstStyle>
          <a:p>
            <a:r>
              <a:rPr lang="en-US" noProof="0"/>
              <a:t>Click to edit Master title style</a:t>
            </a:r>
          </a:p>
        </p:txBody>
      </p:sp>
      <p:sp>
        <p:nvSpPr>
          <p:cNvPr id="10" name="Picture Placeholder 9">
            <a:extLst>
              <a:ext uri="{FF2B5EF4-FFF2-40B4-BE49-F238E27FC236}">
                <a16:creationId xmlns:a16="http://schemas.microsoft.com/office/drawing/2014/main" id="{0BC3CDDF-FEA3-712D-9071-515D264F06E7}"/>
              </a:ext>
            </a:extLst>
          </p:cNvPr>
          <p:cNvSpPr>
            <a:spLocks noGrp="1"/>
          </p:cNvSpPr>
          <p:nvPr>
            <p:ph type="pic" sz="quarter" idx="13"/>
          </p:nvPr>
        </p:nvSpPr>
        <p:spPr>
          <a:xfrm>
            <a:off x="8296656" y="0"/>
            <a:ext cx="3895344" cy="6858000"/>
          </a:xfrm>
          <a:solidFill>
            <a:schemeClr val="accent1"/>
          </a:solidFill>
        </p:spPr>
        <p:txBody>
          <a:bodyPr anchor="ctr"/>
          <a:lstStyle>
            <a:lvl1pPr marL="0" indent="0" algn="ctr">
              <a:buNone/>
              <a:defRPr/>
            </a:lvl1pPr>
          </a:lstStyle>
          <a:p>
            <a:r>
              <a:rPr lang="en-US" noProof="0"/>
              <a:t>Click icon to add picture</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1389888" y="3054096"/>
            <a:ext cx="5010912" cy="2130552"/>
          </a:xfrm>
        </p:spPr>
        <p:txBody>
          <a:bodyPr/>
          <a:lstStyle>
            <a:lvl1pPr marL="54864" indent="0">
              <a:lnSpc>
                <a:spcPct val="12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p>
        </p:txBody>
      </p:sp>
      <p:cxnSp>
        <p:nvCxnSpPr>
          <p:cNvPr id="28" name="Straight Connector 27">
            <a:extLst>
              <a:ext uri="{FF2B5EF4-FFF2-40B4-BE49-F238E27FC236}">
                <a16:creationId xmlns:a16="http://schemas.microsoft.com/office/drawing/2014/main" id="{A4F7CD76-D087-685D-2E27-537F34D67EBE}"/>
              </a:ext>
            </a:extLst>
          </p:cNvPr>
          <p:cNvCxnSpPr>
            <a:cxnSpLocks/>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a:xfrm>
            <a:off x="3962400" y="6400904"/>
            <a:ext cx="365760" cy="246888"/>
          </a:xfrm>
        </p:spPr>
        <p:txBody>
          <a:bodyPr/>
          <a:lstStyle>
            <a:lvl1pPr>
              <a:defRPr>
                <a:solidFill>
                  <a:schemeClr val="bg1"/>
                </a:solidFill>
              </a:defRPr>
            </a:lvl1pPr>
          </a:lstStyle>
          <a:p>
            <a:fld id="{8D0AFDD5-844D-364D-8AEC-50CF4D36D55D}" type="slidenum">
              <a:rPr lang="en-US" noProof="0" smtClean="0"/>
              <a:pPr/>
              <a:t>‹#›</a:t>
            </a:fld>
            <a:endParaRPr lang="en-US" noProof="0"/>
          </a:p>
        </p:txBody>
      </p:sp>
      <p:grpSp>
        <p:nvGrpSpPr>
          <p:cNvPr id="13" name="Group 12">
            <a:extLst>
              <a:ext uri="{FF2B5EF4-FFF2-40B4-BE49-F238E27FC236}">
                <a16:creationId xmlns:a16="http://schemas.microsoft.com/office/drawing/2014/main" id="{0C63F889-82B6-D594-DA07-4C82AE33663F}"/>
              </a:ext>
            </a:extLst>
          </p:cNvPr>
          <p:cNvGrpSpPr/>
          <p:nvPr userDrawn="1"/>
        </p:nvGrpSpPr>
        <p:grpSpPr>
          <a:xfrm>
            <a:off x="0" y="6527001"/>
            <a:ext cx="8294153" cy="5617"/>
            <a:chOff x="0" y="6527001"/>
            <a:chExt cx="8294153" cy="5617"/>
          </a:xfrm>
        </p:grpSpPr>
        <p:cxnSp>
          <p:nvCxnSpPr>
            <p:cNvPr id="14" name="Straight Connector 13">
              <a:extLst>
                <a:ext uri="{FF2B5EF4-FFF2-40B4-BE49-F238E27FC236}">
                  <a16:creationId xmlns:a16="http://schemas.microsoft.com/office/drawing/2014/main" id="{3F4BFE95-6DCA-752C-0F0C-CCAF1A576CD0}"/>
                </a:ext>
              </a:extLst>
            </p:cNvPr>
            <p:cNvCxnSpPr>
              <a:cxnSpLocks/>
            </p:cNvCxnSpPr>
            <p:nvPr/>
          </p:nvCxnSpPr>
          <p:spPr>
            <a:xfrm>
              <a:off x="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920C2FA-C2E7-21E2-09D0-3BA6B1BC2C1E}"/>
                </a:ext>
              </a:extLst>
            </p:cNvPr>
            <p:cNvCxnSpPr>
              <a:cxnSpLocks/>
            </p:cNvCxnSpPr>
            <p:nvPr/>
          </p:nvCxnSpPr>
          <p:spPr>
            <a:xfrm>
              <a:off x="435864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208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8D51F-4DA4-5AB7-6ACD-17065B86DE72}"/>
              </a:ext>
            </a:extLst>
          </p:cNvPr>
          <p:cNvSpPr>
            <a:spLocks noGrp="1"/>
          </p:cNvSpPr>
          <p:nvPr>
            <p:ph type="title"/>
          </p:nvPr>
        </p:nvSpPr>
        <p:spPr>
          <a:xfrm>
            <a:off x="731520" y="1947672"/>
            <a:ext cx="3017520" cy="1938528"/>
          </a:xfrm>
        </p:spPr>
        <p:txBody>
          <a:bodyPr anchor="t"/>
          <a:lstStyle>
            <a:lvl1pPr algn="l">
              <a:defRPr sz="6000"/>
            </a:lvl1pPr>
          </a:lstStyle>
          <a:p>
            <a:r>
              <a:rPr lang="en-US" noProof="0"/>
              <a:t>Click to edit Master title style</a:t>
            </a:r>
          </a:p>
        </p:txBody>
      </p:sp>
      <p:sp>
        <p:nvSpPr>
          <p:cNvPr id="3" name="Text Placeholder 2">
            <a:extLst>
              <a:ext uri="{FF2B5EF4-FFF2-40B4-BE49-F238E27FC236}">
                <a16:creationId xmlns:a16="http://schemas.microsoft.com/office/drawing/2014/main" id="{F4264711-7A11-A788-DD48-17D0C3B08384}"/>
              </a:ext>
            </a:extLst>
          </p:cNvPr>
          <p:cNvSpPr>
            <a:spLocks noGrp="1"/>
          </p:cNvSpPr>
          <p:nvPr>
            <p:ph type="body" idx="1"/>
          </p:nvPr>
        </p:nvSpPr>
        <p:spPr>
          <a:xfrm>
            <a:off x="758952" y="4279392"/>
            <a:ext cx="2980944" cy="402336"/>
          </a:xfrm>
        </p:spPr>
        <p:txBody>
          <a:bodyPr/>
          <a:lstStyle>
            <a:lvl1pPr marL="0" indent="0">
              <a:lnSpc>
                <a:spcPct val="100000"/>
              </a:lnSpc>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8" name="Google Shape;1251;p56">
            <a:extLst>
              <a:ext uri="{FF2B5EF4-FFF2-40B4-BE49-F238E27FC236}">
                <a16:creationId xmlns:a16="http://schemas.microsoft.com/office/drawing/2014/main" id="{9061A64A-DA6A-5D22-BE0B-94B0626A6CF1}"/>
              </a:ext>
            </a:extLst>
          </p:cNvPr>
          <p:cNvSpPr/>
          <p:nvPr userDrawn="1"/>
        </p:nvSpPr>
        <p:spPr>
          <a:xfrm>
            <a:off x="5102241" y="597060"/>
            <a:ext cx="5949692" cy="5949692"/>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Picture Placeholder 9">
            <a:extLst>
              <a:ext uri="{FF2B5EF4-FFF2-40B4-BE49-F238E27FC236}">
                <a16:creationId xmlns:a16="http://schemas.microsoft.com/office/drawing/2014/main" id="{E88E5310-5724-6031-306F-4110AC65EBDB}"/>
              </a:ext>
            </a:extLst>
          </p:cNvPr>
          <p:cNvSpPr>
            <a:spLocks noGrp="1" noChangeAspect="1"/>
          </p:cNvSpPr>
          <p:nvPr>
            <p:ph type="pic" sz="quarter" idx="10"/>
          </p:nvPr>
        </p:nvSpPr>
        <p:spPr>
          <a:xfrm>
            <a:off x="5001768" y="420624"/>
            <a:ext cx="5897880" cy="5897880"/>
          </a:xfrm>
          <a:prstGeom prst="ellipse">
            <a:avLst/>
          </a:prstGeom>
          <a:solidFill>
            <a:schemeClr val="accent1"/>
          </a:solidFill>
          <a:ln w="25400">
            <a:solidFill>
              <a:schemeClr val="tx1"/>
            </a:solidFill>
          </a:ln>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791168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484632" y="1810512"/>
            <a:ext cx="11000232" cy="41605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5" name="Footer Placeholder 4">
            <a:extLst>
              <a:ext uri="{FF2B5EF4-FFF2-40B4-BE49-F238E27FC236}">
                <a16:creationId xmlns:a16="http://schemas.microsoft.com/office/drawing/2014/main" id="{82D9E7CE-C596-EE32-BBFE-799C10EFBBB2}"/>
              </a:ext>
            </a:extLst>
          </p:cNvPr>
          <p:cNvSpPr>
            <a:spLocks noGrp="1"/>
          </p:cNvSpPr>
          <p:nvPr>
            <p:ph type="ftr" sz="quarter" idx="11"/>
          </p:nvPr>
        </p:nvSpPr>
        <p:spPr/>
        <p:txBody>
          <a:bodyPr/>
          <a:lstStyle/>
          <a:p>
            <a:r>
              <a:rPr lang="en-US" noProof="0"/>
              <a:t>Presentation title</a:t>
            </a:r>
          </a:p>
        </p:txBody>
      </p:sp>
      <p:sp>
        <p:nvSpPr>
          <p:cNvPr id="4" name="Date Placeholder 3">
            <a:extLst>
              <a:ext uri="{FF2B5EF4-FFF2-40B4-BE49-F238E27FC236}">
                <a16:creationId xmlns:a16="http://schemas.microsoft.com/office/drawing/2014/main" id="{7490B60C-999F-167B-3927-D752A0DE60A7}"/>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120134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3"/>
        </a:solidFill>
        <a:effectLst/>
      </p:bgPr>
    </p:bg>
    <p:spTree>
      <p:nvGrpSpPr>
        <p:cNvPr id="1" name=""/>
        <p:cNvGrpSpPr/>
        <p:nvPr/>
      </p:nvGrpSpPr>
      <p:grpSpPr>
        <a:xfrm>
          <a:off x="0" y="0"/>
          <a:ext cx="0" cy="0"/>
          <a:chOff x="0" y="0"/>
          <a:chExt cx="0" cy="0"/>
        </a:xfrm>
      </p:grpSpPr>
      <p:sp>
        <p:nvSpPr>
          <p:cNvPr id="12" name="Google Shape;327;p33">
            <a:extLst>
              <a:ext uri="{FF2B5EF4-FFF2-40B4-BE49-F238E27FC236}">
                <a16:creationId xmlns:a16="http://schemas.microsoft.com/office/drawing/2014/main" id="{EA1EE280-E44E-F71B-ED1B-CA8CEDEE6175}"/>
              </a:ext>
            </a:extLst>
          </p:cNvPr>
          <p:cNvSpPr/>
          <p:nvPr userDrawn="1"/>
        </p:nvSpPr>
        <p:spPr>
          <a:xfrm>
            <a:off x="1087280" y="1161412"/>
            <a:ext cx="10221119" cy="483174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accent2">
                  <a:lumMod val="20000"/>
                  <a:lumOff val="80000"/>
                </a:schemeClr>
              </a:solidFill>
              <a:latin typeface="Karla"/>
              <a:ea typeface="Karla"/>
              <a:cs typeface="Karla"/>
              <a:sym typeface="Karla"/>
            </a:endParaRPr>
          </a:p>
        </p:txBody>
      </p:sp>
      <p:sp>
        <p:nvSpPr>
          <p:cNvPr id="14" name="Google Shape;328;p33">
            <a:extLst>
              <a:ext uri="{FF2B5EF4-FFF2-40B4-BE49-F238E27FC236}">
                <a16:creationId xmlns:a16="http://schemas.microsoft.com/office/drawing/2014/main" id="{332C8624-D848-DF0C-9104-7A2655E4A0FE}"/>
              </a:ext>
            </a:extLst>
          </p:cNvPr>
          <p:cNvSpPr/>
          <p:nvPr userDrawn="1"/>
        </p:nvSpPr>
        <p:spPr>
          <a:xfrm>
            <a:off x="858371" y="800100"/>
            <a:ext cx="10221119" cy="4953001"/>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a:xfrm>
            <a:off x="2862072" y="2322576"/>
            <a:ext cx="6473952" cy="1901952"/>
          </a:xfrm>
        </p:spPr>
        <p:txBody>
          <a:bodyPr anchor="ctr"/>
          <a:lstStyle>
            <a:lvl1pPr algn="l">
              <a:lnSpc>
                <a:spcPct val="90000"/>
              </a:lnSpc>
              <a:defRPr sz="4000"/>
            </a:lvl1pPr>
          </a:lstStyle>
          <a:p>
            <a:r>
              <a:rPr lang="en-US" noProof="0"/>
              <a:t>Click to edit Master title style</a:t>
            </a:r>
          </a:p>
        </p:txBody>
      </p:sp>
      <p:sp>
        <p:nvSpPr>
          <p:cNvPr id="18" name="Text Placeholder 15">
            <a:extLst>
              <a:ext uri="{FF2B5EF4-FFF2-40B4-BE49-F238E27FC236}">
                <a16:creationId xmlns:a16="http://schemas.microsoft.com/office/drawing/2014/main" id="{4817D722-78FF-E98D-229F-DDC8146F5572}"/>
              </a:ext>
            </a:extLst>
          </p:cNvPr>
          <p:cNvSpPr>
            <a:spLocks noGrp="1"/>
          </p:cNvSpPr>
          <p:nvPr>
            <p:ph type="body" sz="quarter" idx="15" hasCustomPrompt="1"/>
          </p:nvPr>
        </p:nvSpPr>
        <p:spPr>
          <a:xfrm>
            <a:off x="1027874" y="809103"/>
            <a:ext cx="1798955" cy="2062163"/>
          </a:xfrm>
        </p:spPr>
        <p:txBody>
          <a:bodyPr anchor="t"/>
          <a:lstStyle>
            <a:lvl1pPr marL="0" indent="0">
              <a:buNone/>
              <a:defRPr sz="25000" b="1">
                <a:solidFill>
                  <a:schemeClr val="tx2"/>
                </a:solidFill>
                <a:latin typeface="+mj-lt"/>
              </a:defRPr>
            </a:lvl1pPr>
          </a:lstStyle>
          <a:p>
            <a:pPr lvl="0"/>
            <a:r>
              <a:rPr lang="en-US" noProof="0"/>
              <a:t>“</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2862072" y="4334256"/>
            <a:ext cx="2340864" cy="585216"/>
          </a:xfrm>
        </p:spPr>
        <p:txBody>
          <a:bodyPr/>
          <a:lstStyle>
            <a:lvl1pPr marL="0" indent="0">
              <a:lnSpc>
                <a:spcPct val="100000"/>
              </a:lnSpc>
              <a:spcBef>
                <a:spcPts val="0"/>
              </a:spcBef>
              <a:buNone/>
              <a:defRPr sz="2000"/>
            </a:lvl1pPr>
          </a:lstStyle>
          <a:p>
            <a:pPr lvl="0"/>
            <a:r>
              <a:rPr lang="en-US" noProof="0"/>
              <a:t>Click to edit Master text styles</a:t>
            </a:r>
          </a:p>
        </p:txBody>
      </p:sp>
      <p:sp>
        <p:nvSpPr>
          <p:cNvPr id="17" name="Text Placeholder 15">
            <a:extLst>
              <a:ext uri="{FF2B5EF4-FFF2-40B4-BE49-F238E27FC236}">
                <a16:creationId xmlns:a16="http://schemas.microsoft.com/office/drawing/2014/main" id="{F9A35D83-86B3-5132-45B2-6382E8F3A4C2}"/>
              </a:ext>
            </a:extLst>
          </p:cNvPr>
          <p:cNvSpPr>
            <a:spLocks noGrp="1"/>
          </p:cNvSpPr>
          <p:nvPr>
            <p:ph type="body" sz="quarter" idx="14" hasCustomPrompt="1"/>
          </p:nvPr>
        </p:nvSpPr>
        <p:spPr>
          <a:xfrm>
            <a:off x="9281160" y="3957272"/>
            <a:ext cx="1798955" cy="2062163"/>
          </a:xfrm>
        </p:spPr>
        <p:txBody>
          <a:bodyPr/>
          <a:lstStyle>
            <a:lvl1pPr marL="0" indent="0">
              <a:buNone/>
              <a:defRPr sz="25000" b="1">
                <a:solidFill>
                  <a:schemeClr val="tx2"/>
                </a:solidFill>
                <a:latin typeface="+mj-lt"/>
              </a:defRPr>
            </a:lvl1pPr>
          </a:lstStyle>
          <a:p>
            <a:pPr lvl="0"/>
            <a:r>
              <a:rPr lang="en-US" noProof="0"/>
              <a:t>”</a:t>
            </a:r>
          </a:p>
        </p:txBody>
      </p:sp>
      <p:sp>
        <p:nvSpPr>
          <p:cNvPr id="7" name="Date Placeholder 6">
            <a:extLst>
              <a:ext uri="{FF2B5EF4-FFF2-40B4-BE49-F238E27FC236}">
                <a16:creationId xmlns:a16="http://schemas.microsoft.com/office/drawing/2014/main" id="{C1F53ABF-1C17-E7D0-EEB7-468CEDF285C7}"/>
              </a:ext>
            </a:extLst>
          </p:cNvPr>
          <p:cNvSpPr>
            <a:spLocks noGrp="1"/>
          </p:cNvSpPr>
          <p:nvPr>
            <p:ph type="dt" sz="half" idx="16"/>
          </p:nvPr>
        </p:nvSpPr>
        <p:spPr/>
        <p:txBody>
          <a:bodyPr/>
          <a:lstStyle/>
          <a:p>
            <a:r>
              <a:rPr lang="en-US" noProof="0"/>
              <a:t>20XX</a:t>
            </a:r>
          </a:p>
        </p:txBody>
      </p:sp>
      <p:sp>
        <p:nvSpPr>
          <p:cNvPr id="8" name="Footer Placeholder 7">
            <a:extLst>
              <a:ext uri="{FF2B5EF4-FFF2-40B4-BE49-F238E27FC236}">
                <a16:creationId xmlns:a16="http://schemas.microsoft.com/office/drawing/2014/main" id="{86A64DF1-77A3-B856-5F46-12724706B8A1}"/>
              </a:ext>
            </a:extLst>
          </p:cNvPr>
          <p:cNvSpPr>
            <a:spLocks noGrp="1"/>
          </p:cNvSpPr>
          <p:nvPr>
            <p:ph type="ftr" sz="quarter" idx="17"/>
          </p:nvPr>
        </p:nvSpPr>
        <p:spPr/>
        <p:txBody>
          <a:bodyPr/>
          <a:lstStyle/>
          <a:p>
            <a:r>
              <a:rPr lang="en-US" noProof="0"/>
              <a:t>Presentation title</a:t>
            </a:r>
          </a:p>
        </p:txBody>
      </p:sp>
      <p:sp>
        <p:nvSpPr>
          <p:cNvPr id="9" name="Slide Number Placeholder 8">
            <a:extLst>
              <a:ext uri="{FF2B5EF4-FFF2-40B4-BE49-F238E27FC236}">
                <a16:creationId xmlns:a16="http://schemas.microsoft.com/office/drawing/2014/main" id="{D8961FC7-9CAD-4B2D-A8F6-C172AF6D5EB1}"/>
              </a:ext>
            </a:extLst>
          </p:cNvPr>
          <p:cNvSpPr>
            <a:spLocks noGrp="1"/>
          </p:cNvSpPr>
          <p:nvPr>
            <p:ph type="sldNum" sz="quarter" idx="18"/>
          </p:nvPr>
        </p:nvSpPr>
        <p:spPr/>
        <p:txBody>
          <a:bodyPr/>
          <a:lstStyle/>
          <a:p>
            <a:fld id="{8D0AFDD5-844D-364D-8AEC-50CF4D36D55D}" type="slidenum">
              <a:rPr lang="en-US" noProof="0" smtClean="0"/>
              <a:pPr/>
              <a:t>‹#›</a:t>
            </a:fld>
            <a:endParaRPr lang="en-US" noProof="0"/>
          </a:p>
        </p:txBody>
      </p:sp>
    </p:spTree>
    <p:extLst>
      <p:ext uri="{BB962C8B-B14F-4D97-AF65-F5344CB8AC3E}">
        <p14:creationId xmlns:p14="http://schemas.microsoft.com/office/powerpoint/2010/main" val="288438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x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FDA4E-49F9-223C-DA55-A79802EE1883}"/>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7" name="Google Shape;1149;p53">
            <a:extLst>
              <a:ext uri="{FF2B5EF4-FFF2-40B4-BE49-F238E27FC236}">
                <a16:creationId xmlns:a16="http://schemas.microsoft.com/office/drawing/2014/main" id="{E21113D2-FC9F-27EC-7A45-E8F7695D1407}"/>
              </a:ext>
            </a:extLst>
          </p:cNvPr>
          <p:cNvSpPr/>
          <p:nvPr userDrawn="1"/>
        </p:nvSpPr>
        <p:spPr>
          <a:xfrm>
            <a:off x="694922"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9;p53">
            <a:extLst>
              <a:ext uri="{FF2B5EF4-FFF2-40B4-BE49-F238E27FC236}">
                <a16:creationId xmlns:a16="http://schemas.microsoft.com/office/drawing/2014/main" id="{AD0B836B-7152-D6F5-7044-4B3B321454F5}"/>
              </a:ext>
            </a:extLst>
          </p:cNvPr>
          <p:cNvSpPr/>
          <p:nvPr userDrawn="1"/>
        </p:nvSpPr>
        <p:spPr>
          <a:xfrm>
            <a:off x="3541000"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9;p53">
            <a:extLst>
              <a:ext uri="{FF2B5EF4-FFF2-40B4-BE49-F238E27FC236}">
                <a16:creationId xmlns:a16="http://schemas.microsoft.com/office/drawing/2014/main" id="{65518B88-F549-D8C7-0CD2-91E7CABE5E13}"/>
              </a:ext>
            </a:extLst>
          </p:cNvPr>
          <p:cNvSpPr/>
          <p:nvPr userDrawn="1"/>
        </p:nvSpPr>
        <p:spPr>
          <a:xfrm>
            <a:off x="6387080"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1149;p53">
            <a:extLst>
              <a:ext uri="{FF2B5EF4-FFF2-40B4-BE49-F238E27FC236}">
                <a16:creationId xmlns:a16="http://schemas.microsoft.com/office/drawing/2014/main" id="{EF098B7F-7320-E28C-D4A0-9C0D6072BDA7}"/>
              </a:ext>
            </a:extLst>
          </p:cNvPr>
          <p:cNvSpPr/>
          <p:nvPr userDrawn="1"/>
        </p:nvSpPr>
        <p:spPr>
          <a:xfrm>
            <a:off x="9233158"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Text Placeholder 24">
            <a:extLst>
              <a:ext uri="{FF2B5EF4-FFF2-40B4-BE49-F238E27FC236}">
                <a16:creationId xmlns:a16="http://schemas.microsoft.com/office/drawing/2014/main" id="{2349526F-21BB-B06B-612E-8AAA322B41DD}"/>
              </a:ext>
            </a:extLst>
          </p:cNvPr>
          <p:cNvSpPr>
            <a:spLocks noGrp="1"/>
          </p:cNvSpPr>
          <p:nvPr>
            <p:ph type="body" sz="quarter" idx="14"/>
          </p:nvPr>
        </p:nvSpPr>
        <p:spPr>
          <a:xfrm>
            <a:off x="56581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23" name="Picture Placeholder 22">
            <a:extLst>
              <a:ext uri="{FF2B5EF4-FFF2-40B4-BE49-F238E27FC236}">
                <a16:creationId xmlns:a16="http://schemas.microsoft.com/office/drawing/2014/main" id="{99DE91A1-A01A-B800-F6EB-C013020202CF}"/>
              </a:ext>
            </a:extLst>
          </p:cNvPr>
          <p:cNvSpPr>
            <a:spLocks noGrp="1"/>
          </p:cNvSpPr>
          <p:nvPr>
            <p:ph type="pic" sz="quarter" idx="13"/>
          </p:nvPr>
        </p:nvSpPr>
        <p:spPr>
          <a:xfrm>
            <a:off x="579532"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28" name="Text Placeholder 26">
            <a:extLst>
              <a:ext uri="{FF2B5EF4-FFF2-40B4-BE49-F238E27FC236}">
                <a16:creationId xmlns:a16="http://schemas.microsoft.com/office/drawing/2014/main" id="{733EF8C8-3849-9C80-1F6E-7038D1134789}"/>
              </a:ext>
            </a:extLst>
          </p:cNvPr>
          <p:cNvSpPr>
            <a:spLocks noGrp="1"/>
          </p:cNvSpPr>
          <p:nvPr>
            <p:ph type="body" sz="quarter" idx="15"/>
          </p:nvPr>
        </p:nvSpPr>
        <p:spPr>
          <a:xfrm>
            <a:off x="58022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29" name="Text Placeholder 24">
            <a:extLst>
              <a:ext uri="{FF2B5EF4-FFF2-40B4-BE49-F238E27FC236}">
                <a16:creationId xmlns:a16="http://schemas.microsoft.com/office/drawing/2014/main" id="{32F8A8CA-E278-E129-A09C-8C4B7CCA2DE2}"/>
              </a:ext>
            </a:extLst>
          </p:cNvPr>
          <p:cNvSpPr>
            <a:spLocks noGrp="1"/>
          </p:cNvSpPr>
          <p:nvPr>
            <p:ph type="body" sz="quarter" idx="16"/>
          </p:nvPr>
        </p:nvSpPr>
        <p:spPr>
          <a:xfrm>
            <a:off x="341985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0" name="Picture Placeholder 22">
            <a:extLst>
              <a:ext uri="{FF2B5EF4-FFF2-40B4-BE49-F238E27FC236}">
                <a16:creationId xmlns:a16="http://schemas.microsoft.com/office/drawing/2014/main" id="{3CFBF841-C094-5FA8-63F2-F5DA37C0359A}"/>
              </a:ext>
            </a:extLst>
          </p:cNvPr>
          <p:cNvSpPr>
            <a:spLocks noGrp="1"/>
          </p:cNvSpPr>
          <p:nvPr>
            <p:ph type="pic" sz="quarter" idx="17"/>
          </p:nvPr>
        </p:nvSpPr>
        <p:spPr>
          <a:xfrm>
            <a:off x="3433572"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1" name="Text Placeholder 26">
            <a:extLst>
              <a:ext uri="{FF2B5EF4-FFF2-40B4-BE49-F238E27FC236}">
                <a16:creationId xmlns:a16="http://schemas.microsoft.com/office/drawing/2014/main" id="{C76BA571-FE5C-F5F7-9056-20BD57DA6789}"/>
              </a:ext>
            </a:extLst>
          </p:cNvPr>
          <p:cNvSpPr>
            <a:spLocks noGrp="1"/>
          </p:cNvSpPr>
          <p:nvPr>
            <p:ph type="body" sz="quarter" idx="18"/>
          </p:nvPr>
        </p:nvSpPr>
        <p:spPr>
          <a:xfrm>
            <a:off x="3419856"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32" name="Text Placeholder 24">
            <a:extLst>
              <a:ext uri="{FF2B5EF4-FFF2-40B4-BE49-F238E27FC236}">
                <a16:creationId xmlns:a16="http://schemas.microsoft.com/office/drawing/2014/main" id="{D7F9FC21-D881-DB86-4C69-C07821DCF3A7}"/>
              </a:ext>
            </a:extLst>
          </p:cNvPr>
          <p:cNvSpPr>
            <a:spLocks noGrp="1"/>
          </p:cNvSpPr>
          <p:nvPr>
            <p:ph type="body" sz="quarter" idx="19"/>
          </p:nvPr>
        </p:nvSpPr>
        <p:spPr>
          <a:xfrm>
            <a:off x="6263640"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3" name="Picture Placeholder 22">
            <a:extLst>
              <a:ext uri="{FF2B5EF4-FFF2-40B4-BE49-F238E27FC236}">
                <a16:creationId xmlns:a16="http://schemas.microsoft.com/office/drawing/2014/main" id="{FE2E99DA-5661-F860-9E54-9C42590265FD}"/>
              </a:ext>
            </a:extLst>
          </p:cNvPr>
          <p:cNvSpPr>
            <a:spLocks noGrp="1"/>
          </p:cNvSpPr>
          <p:nvPr>
            <p:ph type="pic" sz="quarter" idx="20"/>
          </p:nvPr>
        </p:nvSpPr>
        <p:spPr>
          <a:xfrm>
            <a:off x="6277356"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4" name="Text Placeholder 26">
            <a:extLst>
              <a:ext uri="{FF2B5EF4-FFF2-40B4-BE49-F238E27FC236}">
                <a16:creationId xmlns:a16="http://schemas.microsoft.com/office/drawing/2014/main" id="{99F1332D-1A76-8252-3A4A-73B5BE80BDA8}"/>
              </a:ext>
            </a:extLst>
          </p:cNvPr>
          <p:cNvSpPr>
            <a:spLocks noGrp="1"/>
          </p:cNvSpPr>
          <p:nvPr>
            <p:ph type="body" sz="quarter" idx="21"/>
          </p:nvPr>
        </p:nvSpPr>
        <p:spPr>
          <a:xfrm>
            <a:off x="626364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35" name="Text Placeholder 24">
            <a:extLst>
              <a:ext uri="{FF2B5EF4-FFF2-40B4-BE49-F238E27FC236}">
                <a16:creationId xmlns:a16="http://schemas.microsoft.com/office/drawing/2014/main" id="{47253530-631C-01D6-E4D5-53EA91819AC5}"/>
              </a:ext>
            </a:extLst>
          </p:cNvPr>
          <p:cNvSpPr>
            <a:spLocks noGrp="1"/>
          </p:cNvSpPr>
          <p:nvPr>
            <p:ph type="body" sz="quarter" idx="22"/>
          </p:nvPr>
        </p:nvSpPr>
        <p:spPr>
          <a:xfrm>
            <a:off x="9107424" y="2169547"/>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6" name="Picture Placeholder 22">
            <a:extLst>
              <a:ext uri="{FF2B5EF4-FFF2-40B4-BE49-F238E27FC236}">
                <a16:creationId xmlns:a16="http://schemas.microsoft.com/office/drawing/2014/main" id="{2087F48D-BCD6-2370-DFEB-3DC855770580}"/>
              </a:ext>
            </a:extLst>
          </p:cNvPr>
          <p:cNvSpPr>
            <a:spLocks noGrp="1"/>
          </p:cNvSpPr>
          <p:nvPr>
            <p:ph type="pic" sz="quarter" idx="23"/>
          </p:nvPr>
        </p:nvSpPr>
        <p:spPr>
          <a:xfrm>
            <a:off x="9121140" y="2169547"/>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7" name="Text Placeholder 26">
            <a:extLst>
              <a:ext uri="{FF2B5EF4-FFF2-40B4-BE49-F238E27FC236}">
                <a16:creationId xmlns:a16="http://schemas.microsoft.com/office/drawing/2014/main" id="{2730E53E-4C0B-1C22-8754-2D69B55DF375}"/>
              </a:ext>
            </a:extLst>
          </p:cNvPr>
          <p:cNvSpPr>
            <a:spLocks noGrp="1"/>
          </p:cNvSpPr>
          <p:nvPr>
            <p:ph type="body" sz="quarter" idx="24"/>
          </p:nvPr>
        </p:nvSpPr>
        <p:spPr>
          <a:xfrm>
            <a:off x="9107424"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cxnSp>
        <p:nvCxnSpPr>
          <p:cNvPr id="47" name="Straight Connector 46">
            <a:extLst>
              <a:ext uri="{FF2B5EF4-FFF2-40B4-BE49-F238E27FC236}">
                <a16:creationId xmlns:a16="http://schemas.microsoft.com/office/drawing/2014/main" id="{78252B54-8A68-DB21-54FB-342276BCEE38}"/>
              </a:ext>
            </a:extLst>
          </p:cNvPr>
          <p:cNvCxnSpPr>
            <a:cxnSpLocks/>
          </p:cNvCxnSpPr>
          <p:nvPr userDrawn="1"/>
        </p:nvCxnSpPr>
        <p:spPr>
          <a:xfrm>
            <a:off x="0" y="6535885"/>
            <a:ext cx="838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384EF8F-B039-D242-A81B-F393B674C274}"/>
              </a:ext>
            </a:extLst>
          </p:cNvPr>
          <p:cNvCxnSpPr>
            <a:cxnSpLocks/>
          </p:cNvCxnSpPr>
          <p:nvPr userDrawn="1"/>
        </p:nvCxnSpPr>
        <p:spPr>
          <a:xfrm>
            <a:off x="1205025" y="6535885"/>
            <a:ext cx="41605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A9D6E63-D581-350F-03A0-665A80481391}"/>
              </a:ext>
            </a:extLst>
          </p:cNvPr>
          <p:cNvCxnSpPr>
            <a:cxnSpLocks/>
          </p:cNvCxnSpPr>
          <p:nvPr userDrawn="1"/>
        </p:nvCxnSpPr>
        <p:spPr>
          <a:xfrm>
            <a:off x="6802120" y="6528812"/>
            <a:ext cx="38404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A05D09F-A5CA-2745-537C-05333575CD8F}"/>
              </a:ext>
            </a:extLst>
          </p:cNvPr>
          <p:cNvCxnSpPr>
            <a:cxnSpLocks/>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2F2B86B-C1F2-7E0E-C065-E2B156A7F8E4}"/>
              </a:ext>
            </a:extLst>
          </p:cNvPr>
          <p:cNvSpPr>
            <a:spLocks noGrp="1"/>
          </p:cNvSpPr>
          <p:nvPr>
            <p:ph type="sldNum" sz="quarter" idx="12"/>
          </p:nvPr>
        </p:nvSpPr>
        <p:spPr/>
        <p:txBody>
          <a:bodyPr/>
          <a:lstStyle>
            <a:lvl1pPr>
              <a:defRPr>
                <a:solidFill>
                  <a:schemeClr val="bg1"/>
                </a:solidFill>
              </a:defRPr>
            </a:lvl1p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15DA4D1-2752-E7A4-2EB8-33E55361D7BE}"/>
              </a:ext>
            </a:extLst>
          </p:cNvPr>
          <p:cNvSpPr>
            <a:spLocks noGrp="1"/>
          </p:cNvSpPr>
          <p:nvPr>
            <p:ph type="ftr" sz="quarter" idx="11"/>
          </p:nvPr>
        </p:nvSpPr>
        <p:spPr/>
        <p:txBody>
          <a:bodyPr/>
          <a:lstStyle>
            <a:lvl1pPr>
              <a:defRPr>
                <a:solidFill>
                  <a:schemeClr val="bg1"/>
                </a:solidFill>
              </a:defRPr>
            </a:lvl1pPr>
          </a:lstStyle>
          <a:p>
            <a:r>
              <a:rPr lang="en-US" noProof="0"/>
              <a:t>Presentation title</a:t>
            </a:r>
          </a:p>
        </p:txBody>
      </p:sp>
      <p:sp>
        <p:nvSpPr>
          <p:cNvPr id="3" name="Date Placeholder 2">
            <a:extLst>
              <a:ext uri="{FF2B5EF4-FFF2-40B4-BE49-F238E27FC236}">
                <a16:creationId xmlns:a16="http://schemas.microsoft.com/office/drawing/2014/main" id="{0BC200B8-5151-AE1E-3DA7-04B965986211}"/>
              </a:ext>
            </a:extLst>
          </p:cNvPr>
          <p:cNvSpPr>
            <a:spLocks noGrp="1"/>
          </p:cNvSpPr>
          <p:nvPr>
            <p:ph type="dt" sz="half" idx="10"/>
          </p:nvPr>
        </p:nvSpPr>
        <p:spPr/>
        <p:txBody>
          <a:bodyPr/>
          <a:lstStyle>
            <a:lvl1pPr>
              <a:defRPr>
                <a:solidFill>
                  <a:schemeClr val="bg1"/>
                </a:solidFill>
              </a:defRPr>
            </a:lvl1pPr>
          </a:lstStyle>
          <a:p>
            <a:r>
              <a:rPr lang="en-US" noProof="0"/>
              <a:t>20XX</a:t>
            </a:r>
          </a:p>
        </p:txBody>
      </p:sp>
    </p:spTree>
    <p:extLst>
      <p:ext uri="{BB962C8B-B14F-4D97-AF65-F5344CB8AC3E}">
        <p14:creationId xmlns:p14="http://schemas.microsoft.com/office/powerpoint/2010/main" val="393937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x8">
    <p:bg>
      <p:bgPr>
        <a:solidFill>
          <a:schemeClr val="accent2"/>
        </a:solidFill>
        <a:effectLst/>
      </p:bgPr>
    </p:bg>
    <p:spTree>
      <p:nvGrpSpPr>
        <p:cNvPr id="1" name=""/>
        <p:cNvGrpSpPr/>
        <p:nvPr/>
      </p:nvGrpSpPr>
      <p:grpSpPr>
        <a:xfrm>
          <a:off x="0" y="0"/>
          <a:ext cx="0" cy="0"/>
          <a:chOff x="0" y="0"/>
          <a:chExt cx="0" cy="0"/>
        </a:xfrm>
      </p:grpSpPr>
      <p:sp>
        <p:nvSpPr>
          <p:cNvPr id="8" name="Google Shape;1149;p53">
            <a:extLst>
              <a:ext uri="{FF2B5EF4-FFF2-40B4-BE49-F238E27FC236}">
                <a16:creationId xmlns:a16="http://schemas.microsoft.com/office/drawing/2014/main" id="{559D8666-7371-3C57-AFFE-49810709BDDB}"/>
              </a:ext>
            </a:extLst>
          </p:cNvPr>
          <p:cNvSpPr/>
          <p:nvPr userDrawn="1"/>
        </p:nvSpPr>
        <p:spPr>
          <a:xfrm>
            <a:off x="663551"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149;p53">
            <a:extLst>
              <a:ext uri="{FF2B5EF4-FFF2-40B4-BE49-F238E27FC236}">
                <a16:creationId xmlns:a16="http://schemas.microsoft.com/office/drawing/2014/main" id="{434B564B-DE03-74A6-773C-0FD4632658D1}"/>
              </a:ext>
            </a:extLst>
          </p:cNvPr>
          <p:cNvSpPr/>
          <p:nvPr userDrawn="1"/>
        </p:nvSpPr>
        <p:spPr>
          <a:xfrm>
            <a:off x="663550"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5" name="Google Shape;1149;p53">
            <a:extLst>
              <a:ext uri="{FF2B5EF4-FFF2-40B4-BE49-F238E27FC236}">
                <a16:creationId xmlns:a16="http://schemas.microsoft.com/office/drawing/2014/main" id="{A98F51D8-7768-BB9C-DEFD-FE6F101B538B}"/>
              </a:ext>
            </a:extLst>
          </p:cNvPr>
          <p:cNvSpPr/>
          <p:nvPr userDrawn="1"/>
        </p:nvSpPr>
        <p:spPr>
          <a:xfrm>
            <a:off x="3509629"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7" name="Google Shape;1149;p53">
            <a:extLst>
              <a:ext uri="{FF2B5EF4-FFF2-40B4-BE49-F238E27FC236}">
                <a16:creationId xmlns:a16="http://schemas.microsoft.com/office/drawing/2014/main" id="{824DDB7E-F583-BE45-8440-04134133EF5E}"/>
              </a:ext>
            </a:extLst>
          </p:cNvPr>
          <p:cNvSpPr/>
          <p:nvPr userDrawn="1"/>
        </p:nvSpPr>
        <p:spPr>
          <a:xfrm>
            <a:off x="3509628"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149;p53">
            <a:extLst>
              <a:ext uri="{FF2B5EF4-FFF2-40B4-BE49-F238E27FC236}">
                <a16:creationId xmlns:a16="http://schemas.microsoft.com/office/drawing/2014/main" id="{3AB34327-1213-C6F7-069A-661286889411}"/>
              </a:ext>
            </a:extLst>
          </p:cNvPr>
          <p:cNvSpPr/>
          <p:nvPr userDrawn="1"/>
        </p:nvSpPr>
        <p:spPr>
          <a:xfrm>
            <a:off x="6355709"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149;p53">
            <a:extLst>
              <a:ext uri="{FF2B5EF4-FFF2-40B4-BE49-F238E27FC236}">
                <a16:creationId xmlns:a16="http://schemas.microsoft.com/office/drawing/2014/main" id="{B6BF1339-971D-E8EC-9A92-C646A04A9796}"/>
              </a:ext>
            </a:extLst>
          </p:cNvPr>
          <p:cNvSpPr/>
          <p:nvPr userDrawn="1"/>
        </p:nvSpPr>
        <p:spPr>
          <a:xfrm>
            <a:off x="6355708"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4" name="Google Shape;1149;p53">
            <a:extLst>
              <a:ext uri="{FF2B5EF4-FFF2-40B4-BE49-F238E27FC236}">
                <a16:creationId xmlns:a16="http://schemas.microsoft.com/office/drawing/2014/main" id="{2C16FE32-0722-CA1D-92A1-77B7780BDE81}"/>
              </a:ext>
            </a:extLst>
          </p:cNvPr>
          <p:cNvSpPr/>
          <p:nvPr userDrawn="1"/>
        </p:nvSpPr>
        <p:spPr>
          <a:xfrm>
            <a:off x="9201787"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149;p53">
            <a:extLst>
              <a:ext uri="{FF2B5EF4-FFF2-40B4-BE49-F238E27FC236}">
                <a16:creationId xmlns:a16="http://schemas.microsoft.com/office/drawing/2014/main" id="{A3D368EA-D182-9937-D248-E4051379E257}"/>
              </a:ext>
            </a:extLst>
          </p:cNvPr>
          <p:cNvSpPr/>
          <p:nvPr userDrawn="1"/>
        </p:nvSpPr>
        <p:spPr>
          <a:xfrm>
            <a:off x="9201786"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D7FDA4E-49F9-223C-DA55-A79802EE1883}"/>
              </a:ext>
            </a:extLst>
          </p:cNvPr>
          <p:cNvSpPr>
            <a:spLocks noGrp="1"/>
          </p:cNvSpPr>
          <p:nvPr>
            <p:ph type="title"/>
          </p:nvPr>
        </p:nvSpPr>
        <p:spPr/>
        <p:txBody>
          <a:bodyPr/>
          <a:lstStyle>
            <a:lvl1pPr>
              <a:defRPr>
                <a:solidFill>
                  <a:schemeClr val="tx1"/>
                </a:solidFill>
              </a:defRPr>
            </a:lvl1pPr>
          </a:lstStyle>
          <a:p>
            <a:r>
              <a:rPr lang="en-US" noProof="0"/>
              <a:t>Click to edit Master title style</a:t>
            </a:r>
          </a:p>
        </p:txBody>
      </p:sp>
      <p:sp>
        <p:nvSpPr>
          <p:cNvPr id="25" name="Text Placeholder 24">
            <a:extLst>
              <a:ext uri="{FF2B5EF4-FFF2-40B4-BE49-F238E27FC236}">
                <a16:creationId xmlns:a16="http://schemas.microsoft.com/office/drawing/2014/main" id="{2349526F-21BB-B06B-612E-8AAA322B41DD}"/>
              </a:ext>
            </a:extLst>
          </p:cNvPr>
          <p:cNvSpPr>
            <a:spLocks noGrp="1"/>
          </p:cNvSpPr>
          <p:nvPr>
            <p:ph type="body" sz="quarter" idx="14"/>
          </p:nvPr>
        </p:nvSpPr>
        <p:spPr>
          <a:xfrm>
            <a:off x="56581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23" name="Picture Placeholder 22">
            <a:extLst>
              <a:ext uri="{FF2B5EF4-FFF2-40B4-BE49-F238E27FC236}">
                <a16:creationId xmlns:a16="http://schemas.microsoft.com/office/drawing/2014/main" id="{99DE91A1-A01A-B800-F6EB-C013020202CF}"/>
              </a:ext>
            </a:extLst>
          </p:cNvPr>
          <p:cNvSpPr>
            <a:spLocks noGrp="1"/>
          </p:cNvSpPr>
          <p:nvPr>
            <p:ph type="pic" sz="quarter" idx="13"/>
          </p:nvPr>
        </p:nvSpPr>
        <p:spPr>
          <a:xfrm>
            <a:off x="579532"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28" name="Text Placeholder 26">
            <a:extLst>
              <a:ext uri="{FF2B5EF4-FFF2-40B4-BE49-F238E27FC236}">
                <a16:creationId xmlns:a16="http://schemas.microsoft.com/office/drawing/2014/main" id="{733EF8C8-3849-9C80-1F6E-7038D1134789}"/>
              </a:ext>
            </a:extLst>
          </p:cNvPr>
          <p:cNvSpPr>
            <a:spLocks noGrp="1"/>
          </p:cNvSpPr>
          <p:nvPr>
            <p:ph type="body" sz="quarter" idx="15"/>
          </p:nvPr>
        </p:nvSpPr>
        <p:spPr>
          <a:xfrm>
            <a:off x="580220" y="3584901"/>
            <a:ext cx="2514600" cy="274320"/>
          </a:xfrm>
        </p:spPr>
        <p:txBody>
          <a:bodyPr/>
          <a:lstStyle>
            <a:lvl1pPr marL="0" indent="0" algn="ctr">
              <a:buNone/>
              <a:defRPr sz="1200"/>
            </a:lvl1pPr>
          </a:lstStyle>
          <a:p>
            <a:pPr lvl="0"/>
            <a:r>
              <a:rPr lang="en-US" noProof="0"/>
              <a:t>Click to edit Master text styles</a:t>
            </a:r>
          </a:p>
        </p:txBody>
      </p:sp>
      <p:sp>
        <p:nvSpPr>
          <p:cNvPr id="46" name="Text Placeholder 24">
            <a:extLst>
              <a:ext uri="{FF2B5EF4-FFF2-40B4-BE49-F238E27FC236}">
                <a16:creationId xmlns:a16="http://schemas.microsoft.com/office/drawing/2014/main" id="{F27A4420-EB9D-589B-DE9E-4CFCC6B25A6E}"/>
              </a:ext>
            </a:extLst>
          </p:cNvPr>
          <p:cNvSpPr>
            <a:spLocks noGrp="1"/>
          </p:cNvSpPr>
          <p:nvPr>
            <p:ph type="body" sz="quarter" idx="25"/>
          </p:nvPr>
        </p:nvSpPr>
        <p:spPr>
          <a:xfrm>
            <a:off x="56581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7" name="Picture Placeholder 22">
            <a:extLst>
              <a:ext uri="{FF2B5EF4-FFF2-40B4-BE49-F238E27FC236}">
                <a16:creationId xmlns:a16="http://schemas.microsoft.com/office/drawing/2014/main" id="{D76F8DA4-2C9A-48DE-DB4A-045A11601F4C}"/>
              </a:ext>
            </a:extLst>
          </p:cNvPr>
          <p:cNvSpPr>
            <a:spLocks noGrp="1"/>
          </p:cNvSpPr>
          <p:nvPr>
            <p:ph type="pic" sz="quarter" idx="36"/>
          </p:nvPr>
        </p:nvSpPr>
        <p:spPr>
          <a:xfrm>
            <a:off x="579532"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47" name="Text Placeholder 26">
            <a:extLst>
              <a:ext uri="{FF2B5EF4-FFF2-40B4-BE49-F238E27FC236}">
                <a16:creationId xmlns:a16="http://schemas.microsoft.com/office/drawing/2014/main" id="{010C7458-97A7-97A1-88E7-1D3194A7EA4C}"/>
              </a:ext>
            </a:extLst>
          </p:cNvPr>
          <p:cNvSpPr>
            <a:spLocks noGrp="1"/>
          </p:cNvSpPr>
          <p:nvPr>
            <p:ph type="body" sz="quarter" idx="26"/>
          </p:nvPr>
        </p:nvSpPr>
        <p:spPr>
          <a:xfrm>
            <a:off x="580220" y="5947269"/>
            <a:ext cx="2514600" cy="274320"/>
          </a:xfrm>
        </p:spPr>
        <p:txBody>
          <a:bodyPr/>
          <a:lstStyle>
            <a:lvl1pPr marL="0" indent="0" algn="ctr">
              <a:buNone/>
              <a:defRPr sz="1200"/>
            </a:lvl1pPr>
          </a:lstStyle>
          <a:p>
            <a:pPr lvl="0"/>
            <a:r>
              <a:rPr lang="en-US" noProof="0"/>
              <a:t>Click to edit Master text styles</a:t>
            </a:r>
          </a:p>
        </p:txBody>
      </p:sp>
      <p:sp>
        <p:nvSpPr>
          <p:cNvPr id="29" name="Text Placeholder 24">
            <a:extLst>
              <a:ext uri="{FF2B5EF4-FFF2-40B4-BE49-F238E27FC236}">
                <a16:creationId xmlns:a16="http://schemas.microsoft.com/office/drawing/2014/main" id="{32F8A8CA-E278-E129-A09C-8C4B7CCA2DE2}"/>
              </a:ext>
            </a:extLst>
          </p:cNvPr>
          <p:cNvSpPr>
            <a:spLocks noGrp="1"/>
          </p:cNvSpPr>
          <p:nvPr>
            <p:ph type="body" sz="quarter" idx="16"/>
          </p:nvPr>
        </p:nvSpPr>
        <p:spPr>
          <a:xfrm>
            <a:off x="341985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0" name="Picture Placeholder 22">
            <a:extLst>
              <a:ext uri="{FF2B5EF4-FFF2-40B4-BE49-F238E27FC236}">
                <a16:creationId xmlns:a16="http://schemas.microsoft.com/office/drawing/2014/main" id="{3CFBF841-C094-5FA8-63F2-F5DA37C0359A}"/>
              </a:ext>
            </a:extLst>
          </p:cNvPr>
          <p:cNvSpPr>
            <a:spLocks noGrp="1"/>
          </p:cNvSpPr>
          <p:nvPr>
            <p:ph type="pic" sz="quarter" idx="17"/>
          </p:nvPr>
        </p:nvSpPr>
        <p:spPr>
          <a:xfrm>
            <a:off x="3433572"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1" name="Text Placeholder 26">
            <a:extLst>
              <a:ext uri="{FF2B5EF4-FFF2-40B4-BE49-F238E27FC236}">
                <a16:creationId xmlns:a16="http://schemas.microsoft.com/office/drawing/2014/main" id="{C76BA571-FE5C-F5F7-9056-20BD57DA6789}"/>
              </a:ext>
            </a:extLst>
          </p:cNvPr>
          <p:cNvSpPr>
            <a:spLocks noGrp="1"/>
          </p:cNvSpPr>
          <p:nvPr>
            <p:ph type="body" sz="quarter" idx="18"/>
          </p:nvPr>
        </p:nvSpPr>
        <p:spPr>
          <a:xfrm>
            <a:off x="3419856" y="3584901"/>
            <a:ext cx="2514600" cy="274320"/>
          </a:xfrm>
        </p:spPr>
        <p:txBody>
          <a:bodyPr/>
          <a:lstStyle>
            <a:lvl1pPr marL="0" indent="0" algn="ctr">
              <a:buNone/>
              <a:defRPr sz="1200"/>
            </a:lvl1pPr>
          </a:lstStyle>
          <a:p>
            <a:pPr lvl="0"/>
            <a:r>
              <a:rPr lang="en-US" noProof="0"/>
              <a:t>Click to edit Master text styles</a:t>
            </a:r>
          </a:p>
        </p:txBody>
      </p:sp>
      <p:sp>
        <p:nvSpPr>
          <p:cNvPr id="48" name="Text Placeholder 24">
            <a:extLst>
              <a:ext uri="{FF2B5EF4-FFF2-40B4-BE49-F238E27FC236}">
                <a16:creationId xmlns:a16="http://schemas.microsoft.com/office/drawing/2014/main" id="{27F73601-DBA6-A721-D6BF-321A387810A8}"/>
              </a:ext>
            </a:extLst>
          </p:cNvPr>
          <p:cNvSpPr>
            <a:spLocks noGrp="1"/>
          </p:cNvSpPr>
          <p:nvPr>
            <p:ph type="body" sz="quarter" idx="27"/>
          </p:nvPr>
        </p:nvSpPr>
        <p:spPr>
          <a:xfrm>
            <a:off x="341985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49" name="Picture Placeholder 22">
            <a:extLst>
              <a:ext uri="{FF2B5EF4-FFF2-40B4-BE49-F238E27FC236}">
                <a16:creationId xmlns:a16="http://schemas.microsoft.com/office/drawing/2014/main" id="{060504F7-2F69-FC38-B09C-5DCA35CD85A9}"/>
              </a:ext>
            </a:extLst>
          </p:cNvPr>
          <p:cNvSpPr>
            <a:spLocks noGrp="1"/>
          </p:cNvSpPr>
          <p:nvPr>
            <p:ph type="pic" sz="quarter" idx="28"/>
          </p:nvPr>
        </p:nvSpPr>
        <p:spPr>
          <a:xfrm>
            <a:off x="3433572"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0" name="Text Placeholder 26">
            <a:extLst>
              <a:ext uri="{FF2B5EF4-FFF2-40B4-BE49-F238E27FC236}">
                <a16:creationId xmlns:a16="http://schemas.microsoft.com/office/drawing/2014/main" id="{3843A45B-37B6-D773-B219-9EBAD5F19532}"/>
              </a:ext>
            </a:extLst>
          </p:cNvPr>
          <p:cNvSpPr>
            <a:spLocks noGrp="1"/>
          </p:cNvSpPr>
          <p:nvPr>
            <p:ph type="body" sz="quarter" idx="29"/>
          </p:nvPr>
        </p:nvSpPr>
        <p:spPr>
          <a:xfrm>
            <a:off x="3419856" y="5947269"/>
            <a:ext cx="2514600" cy="274320"/>
          </a:xfrm>
        </p:spPr>
        <p:txBody>
          <a:bodyPr/>
          <a:lstStyle>
            <a:lvl1pPr marL="0" indent="0" algn="ctr">
              <a:buNone/>
              <a:defRPr sz="1200"/>
            </a:lvl1pPr>
          </a:lstStyle>
          <a:p>
            <a:pPr lvl="0"/>
            <a:r>
              <a:rPr lang="en-US" noProof="0"/>
              <a:t>Click to edit Master text styles</a:t>
            </a:r>
          </a:p>
        </p:txBody>
      </p:sp>
      <p:sp>
        <p:nvSpPr>
          <p:cNvPr id="32" name="Text Placeholder 24">
            <a:extLst>
              <a:ext uri="{FF2B5EF4-FFF2-40B4-BE49-F238E27FC236}">
                <a16:creationId xmlns:a16="http://schemas.microsoft.com/office/drawing/2014/main" id="{D7F9FC21-D881-DB86-4C69-C07821DCF3A7}"/>
              </a:ext>
            </a:extLst>
          </p:cNvPr>
          <p:cNvSpPr>
            <a:spLocks noGrp="1"/>
          </p:cNvSpPr>
          <p:nvPr>
            <p:ph type="body" sz="quarter" idx="19"/>
          </p:nvPr>
        </p:nvSpPr>
        <p:spPr>
          <a:xfrm>
            <a:off x="6263640"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3" name="Picture Placeholder 22">
            <a:extLst>
              <a:ext uri="{FF2B5EF4-FFF2-40B4-BE49-F238E27FC236}">
                <a16:creationId xmlns:a16="http://schemas.microsoft.com/office/drawing/2014/main" id="{FE2E99DA-5661-F860-9E54-9C42590265FD}"/>
              </a:ext>
            </a:extLst>
          </p:cNvPr>
          <p:cNvSpPr>
            <a:spLocks noGrp="1"/>
          </p:cNvSpPr>
          <p:nvPr>
            <p:ph type="pic" sz="quarter" idx="20"/>
          </p:nvPr>
        </p:nvSpPr>
        <p:spPr>
          <a:xfrm>
            <a:off x="6277356"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4" name="Text Placeholder 26">
            <a:extLst>
              <a:ext uri="{FF2B5EF4-FFF2-40B4-BE49-F238E27FC236}">
                <a16:creationId xmlns:a16="http://schemas.microsoft.com/office/drawing/2014/main" id="{99F1332D-1A76-8252-3A4A-73B5BE80BDA8}"/>
              </a:ext>
            </a:extLst>
          </p:cNvPr>
          <p:cNvSpPr>
            <a:spLocks noGrp="1"/>
          </p:cNvSpPr>
          <p:nvPr>
            <p:ph type="body" sz="quarter" idx="21"/>
          </p:nvPr>
        </p:nvSpPr>
        <p:spPr>
          <a:xfrm>
            <a:off x="6263640" y="3584901"/>
            <a:ext cx="2514600" cy="274320"/>
          </a:xfrm>
        </p:spPr>
        <p:txBody>
          <a:bodyPr/>
          <a:lstStyle>
            <a:lvl1pPr marL="0" indent="0" algn="ctr">
              <a:buNone/>
              <a:defRPr sz="1200"/>
            </a:lvl1pPr>
          </a:lstStyle>
          <a:p>
            <a:pPr lvl="0"/>
            <a:r>
              <a:rPr lang="en-US" noProof="0"/>
              <a:t>Click to edit Master text styles</a:t>
            </a:r>
          </a:p>
        </p:txBody>
      </p:sp>
      <p:sp>
        <p:nvSpPr>
          <p:cNvPr id="51" name="Text Placeholder 24">
            <a:extLst>
              <a:ext uri="{FF2B5EF4-FFF2-40B4-BE49-F238E27FC236}">
                <a16:creationId xmlns:a16="http://schemas.microsoft.com/office/drawing/2014/main" id="{E5E9A104-54F0-5100-0B27-DBD2DF206786}"/>
              </a:ext>
            </a:extLst>
          </p:cNvPr>
          <p:cNvSpPr>
            <a:spLocks noGrp="1"/>
          </p:cNvSpPr>
          <p:nvPr>
            <p:ph type="body" sz="quarter" idx="30"/>
          </p:nvPr>
        </p:nvSpPr>
        <p:spPr>
          <a:xfrm>
            <a:off x="6263640"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2" name="Picture Placeholder 22">
            <a:extLst>
              <a:ext uri="{FF2B5EF4-FFF2-40B4-BE49-F238E27FC236}">
                <a16:creationId xmlns:a16="http://schemas.microsoft.com/office/drawing/2014/main" id="{23469072-7775-90E2-6C92-C6D03C1DACB0}"/>
              </a:ext>
            </a:extLst>
          </p:cNvPr>
          <p:cNvSpPr>
            <a:spLocks noGrp="1"/>
          </p:cNvSpPr>
          <p:nvPr>
            <p:ph type="pic" sz="quarter" idx="31"/>
          </p:nvPr>
        </p:nvSpPr>
        <p:spPr>
          <a:xfrm>
            <a:off x="6277356"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3" name="Text Placeholder 26">
            <a:extLst>
              <a:ext uri="{FF2B5EF4-FFF2-40B4-BE49-F238E27FC236}">
                <a16:creationId xmlns:a16="http://schemas.microsoft.com/office/drawing/2014/main" id="{BF06B9AA-555D-874C-1198-B3ED9EBC7140}"/>
              </a:ext>
            </a:extLst>
          </p:cNvPr>
          <p:cNvSpPr>
            <a:spLocks noGrp="1"/>
          </p:cNvSpPr>
          <p:nvPr>
            <p:ph type="body" sz="quarter" idx="32"/>
          </p:nvPr>
        </p:nvSpPr>
        <p:spPr>
          <a:xfrm>
            <a:off x="6263640" y="5947269"/>
            <a:ext cx="2514600" cy="274320"/>
          </a:xfrm>
        </p:spPr>
        <p:txBody>
          <a:bodyPr/>
          <a:lstStyle>
            <a:lvl1pPr marL="0" indent="0" algn="ctr">
              <a:buNone/>
              <a:defRPr sz="1200"/>
            </a:lvl1pPr>
          </a:lstStyle>
          <a:p>
            <a:pPr lvl="0"/>
            <a:r>
              <a:rPr lang="en-US" noProof="0"/>
              <a:t>Click to edit Master text styles</a:t>
            </a:r>
          </a:p>
        </p:txBody>
      </p:sp>
      <p:sp>
        <p:nvSpPr>
          <p:cNvPr id="35" name="Text Placeholder 24">
            <a:extLst>
              <a:ext uri="{FF2B5EF4-FFF2-40B4-BE49-F238E27FC236}">
                <a16:creationId xmlns:a16="http://schemas.microsoft.com/office/drawing/2014/main" id="{47253530-631C-01D6-E4D5-53EA91819AC5}"/>
              </a:ext>
            </a:extLst>
          </p:cNvPr>
          <p:cNvSpPr>
            <a:spLocks noGrp="1"/>
          </p:cNvSpPr>
          <p:nvPr>
            <p:ph type="body" sz="quarter" idx="22"/>
          </p:nvPr>
        </p:nvSpPr>
        <p:spPr>
          <a:xfrm>
            <a:off x="9107424"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6" name="Picture Placeholder 22">
            <a:extLst>
              <a:ext uri="{FF2B5EF4-FFF2-40B4-BE49-F238E27FC236}">
                <a16:creationId xmlns:a16="http://schemas.microsoft.com/office/drawing/2014/main" id="{2087F48D-BCD6-2370-DFEB-3DC855770580}"/>
              </a:ext>
            </a:extLst>
          </p:cNvPr>
          <p:cNvSpPr>
            <a:spLocks noGrp="1"/>
          </p:cNvSpPr>
          <p:nvPr>
            <p:ph type="pic" sz="quarter" idx="23"/>
          </p:nvPr>
        </p:nvSpPr>
        <p:spPr>
          <a:xfrm>
            <a:off x="9121140"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7" name="Text Placeholder 26">
            <a:extLst>
              <a:ext uri="{FF2B5EF4-FFF2-40B4-BE49-F238E27FC236}">
                <a16:creationId xmlns:a16="http://schemas.microsoft.com/office/drawing/2014/main" id="{2730E53E-4C0B-1C22-8754-2D69B55DF375}"/>
              </a:ext>
            </a:extLst>
          </p:cNvPr>
          <p:cNvSpPr>
            <a:spLocks noGrp="1"/>
          </p:cNvSpPr>
          <p:nvPr>
            <p:ph type="body" sz="quarter" idx="24"/>
          </p:nvPr>
        </p:nvSpPr>
        <p:spPr>
          <a:xfrm>
            <a:off x="9107424" y="3584901"/>
            <a:ext cx="2514600" cy="274320"/>
          </a:xfrm>
        </p:spPr>
        <p:txBody>
          <a:bodyPr/>
          <a:lstStyle>
            <a:lvl1pPr marL="0" indent="0" algn="ctr">
              <a:buNone/>
              <a:defRPr sz="1200"/>
            </a:lvl1pPr>
          </a:lstStyle>
          <a:p>
            <a:pPr lvl="0"/>
            <a:r>
              <a:rPr lang="en-US" noProof="0"/>
              <a:t>Click to edit Master text styles</a:t>
            </a:r>
          </a:p>
        </p:txBody>
      </p:sp>
      <p:sp>
        <p:nvSpPr>
          <p:cNvPr id="54" name="Text Placeholder 24">
            <a:extLst>
              <a:ext uri="{FF2B5EF4-FFF2-40B4-BE49-F238E27FC236}">
                <a16:creationId xmlns:a16="http://schemas.microsoft.com/office/drawing/2014/main" id="{9690986C-4F11-A46D-923C-CCC08AB6CB76}"/>
              </a:ext>
            </a:extLst>
          </p:cNvPr>
          <p:cNvSpPr>
            <a:spLocks noGrp="1"/>
          </p:cNvSpPr>
          <p:nvPr>
            <p:ph type="body" sz="quarter" idx="33"/>
          </p:nvPr>
        </p:nvSpPr>
        <p:spPr>
          <a:xfrm>
            <a:off x="9107424"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5" name="Picture Placeholder 22">
            <a:extLst>
              <a:ext uri="{FF2B5EF4-FFF2-40B4-BE49-F238E27FC236}">
                <a16:creationId xmlns:a16="http://schemas.microsoft.com/office/drawing/2014/main" id="{A4293B55-9185-9732-2F46-4B62C7F1F21E}"/>
              </a:ext>
            </a:extLst>
          </p:cNvPr>
          <p:cNvSpPr>
            <a:spLocks noGrp="1"/>
          </p:cNvSpPr>
          <p:nvPr>
            <p:ph type="pic" sz="quarter" idx="34"/>
          </p:nvPr>
        </p:nvSpPr>
        <p:spPr>
          <a:xfrm>
            <a:off x="9121140"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6" name="Text Placeholder 26">
            <a:extLst>
              <a:ext uri="{FF2B5EF4-FFF2-40B4-BE49-F238E27FC236}">
                <a16:creationId xmlns:a16="http://schemas.microsoft.com/office/drawing/2014/main" id="{B8529D99-B7B2-6411-E928-9FA204E3842A}"/>
              </a:ext>
            </a:extLst>
          </p:cNvPr>
          <p:cNvSpPr>
            <a:spLocks noGrp="1"/>
          </p:cNvSpPr>
          <p:nvPr>
            <p:ph type="body" sz="quarter" idx="35"/>
          </p:nvPr>
        </p:nvSpPr>
        <p:spPr>
          <a:xfrm>
            <a:off x="9107424" y="5947269"/>
            <a:ext cx="2514600" cy="274320"/>
          </a:xfrm>
        </p:spPr>
        <p:txBody>
          <a:bodyPr/>
          <a:lstStyle>
            <a:lvl1pPr marL="0" indent="0" algn="ctr">
              <a:buNone/>
              <a:defRPr sz="1200"/>
            </a:lvl1pPr>
          </a:lstStyle>
          <a:p>
            <a:pPr lvl="0"/>
            <a:r>
              <a:rPr lang="en-US" noProof="0"/>
              <a:t>Click to edit Master text styles</a:t>
            </a:r>
          </a:p>
        </p:txBody>
      </p:sp>
    </p:spTree>
    <p:extLst>
      <p:ext uri="{BB962C8B-B14F-4D97-AF65-F5344CB8AC3E}">
        <p14:creationId xmlns:p14="http://schemas.microsoft.com/office/powerpoint/2010/main" val="222061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is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9EB71-EE42-930D-4E54-FA0F44BD2D36}"/>
              </a:ext>
            </a:extLst>
          </p:cNvPr>
          <p:cNvSpPr>
            <a:spLocks noGrp="1"/>
          </p:cNvSpPr>
          <p:nvPr>
            <p:ph type="title"/>
          </p:nvPr>
        </p:nvSpPr>
        <p:spPr>
          <a:xfrm>
            <a:off x="731520" y="1947672"/>
            <a:ext cx="3209544" cy="2862072"/>
          </a:xfrm>
        </p:spPr>
        <p:txBody>
          <a:bodyPr anchor="ctr"/>
          <a:lstStyle>
            <a:lvl1pPr algn="l">
              <a:defRPr/>
            </a:lvl1pPr>
          </a:lstStyle>
          <a:p>
            <a:r>
              <a:rPr lang="en-US" noProof="0"/>
              <a:t>Click to edit Master title style</a:t>
            </a:r>
          </a:p>
        </p:txBody>
      </p:sp>
      <p:sp>
        <p:nvSpPr>
          <p:cNvPr id="7" name="Google Shape;1247;p56">
            <a:extLst>
              <a:ext uri="{FF2B5EF4-FFF2-40B4-BE49-F238E27FC236}">
                <a16:creationId xmlns:a16="http://schemas.microsoft.com/office/drawing/2014/main" id="{1A52F175-2E39-E9BE-B4DF-67098DB248AA}"/>
              </a:ext>
            </a:extLst>
          </p:cNvPr>
          <p:cNvSpPr/>
          <p:nvPr userDrawn="1"/>
        </p:nvSpPr>
        <p:spPr>
          <a:xfrm>
            <a:off x="5607119" y="34704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accent2"/>
              </a:solidFill>
              <a:latin typeface="+mj-lt"/>
              <a:ea typeface="Karla"/>
              <a:cs typeface="Karla"/>
              <a:sym typeface="Karla"/>
            </a:endParaRPr>
          </a:p>
        </p:txBody>
      </p:sp>
      <p:sp>
        <p:nvSpPr>
          <p:cNvPr id="9" name="Google Shape;1264;p56">
            <a:extLst>
              <a:ext uri="{FF2B5EF4-FFF2-40B4-BE49-F238E27FC236}">
                <a16:creationId xmlns:a16="http://schemas.microsoft.com/office/drawing/2014/main" id="{CE3B3000-733D-1995-D39A-E659E5A429CC}"/>
              </a:ext>
            </a:extLst>
          </p:cNvPr>
          <p:cNvSpPr/>
          <p:nvPr userDrawn="1"/>
        </p:nvSpPr>
        <p:spPr>
          <a:xfrm>
            <a:off x="5607119" y="16236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1" name="Google Shape;1278;p56">
            <a:extLst>
              <a:ext uri="{FF2B5EF4-FFF2-40B4-BE49-F238E27FC236}">
                <a16:creationId xmlns:a16="http://schemas.microsoft.com/office/drawing/2014/main" id="{F1BC0AB2-17DA-D97E-3052-DA48D80F7428}"/>
              </a:ext>
            </a:extLst>
          </p:cNvPr>
          <p:cNvSpPr/>
          <p:nvPr userDrawn="1"/>
        </p:nvSpPr>
        <p:spPr>
          <a:xfrm>
            <a:off x="5607119" y="292595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3" name="Google Shape;1278;p56">
            <a:extLst>
              <a:ext uri="{FF2B5EF4-FFF2-40B4-BE49-F238E27FC236}">
                <a16:creationId xmlns:a16="http://schemas.microsoft.com/office/drawing/2014/main" id="{C860490F-E3DB-3E9F-0AC6-F04949DC59C3}"/>
              </a:ext>
            </a:extLst>
          </p:cNvPr>
          <p:cNvSpPr/>
          <p:nvPr userDrawn="1"/>
        </p:nvSpPr>
        <p:spPr>
          <a:xfrm>
            <a:off x="5607120" y="422303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5" name="Google Shape;1278;p56">
            <a:extLst>
              <a:ext uri="{FF2B5EF4-FFF2-40B4-BE49-F238E27FC236}">
                <a16:creationId xmlns:a16="http://schemas.microsoft.com/office/drawing/2014/main" id="{522E5778-EA03-EFC4-08AA-ECB1C07ED56E}"/>
              </a:ext>
            </a:extLst>
          </p:cNvPr>
          <p:cNvSpPr/>
          <p:nvPr userDrawn="1"/>
        </p:nvSpPr>
        <p:spPr>
          <a:xfrm>
            <a:off x="5607120" y="55194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7" name="Google Shape;1268;p56">
            <a:extLst>
              <a:ext uri="{FF2B5EF4-FFF2-40B4-BE49-F238E27FC236}">
                <a16:creationId xmlns:a16="http://schemas.microsoft.com/office/drawing/2014/main" id="{EEA0BE49-92E1-A1A3-40E0-DDAA5511F637}"/>
              </a:ext>
            </a:extLst>
          </p:cNvPr>
          <p:cNvSpPr/>
          <p:nvPr userDrawn="1"/>
        </p:nvSpPr>
        <p:spPr>
          <a:xfrm>
            <a:off x="4348745" y="1637743"/>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282;p56">
            <a:extLst>
              <a:ext uri="{FF2B5EF4-FFF2-40B4-BE49-F238E27FC236}">
                <a16:creationId xmlns:a16="http://schemas.microsoft.com/office/drawing/2014/main" id="{DF15F1EC-1D2B-FF49-7785-26BC7083A07C}"/>
              </a:ext>
            </a:extLst>
          </p:cNvPr>
          <p:cNvSpPr/>
          <p:nvPr userDrawn="1"/>
        </p:nvSpPr>
        <p:spPr>
          <a:xfrm>
            <a:off x="4348745" y="2927249"/>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282;p56">
            <a:extLst>
              <a:ext uri="{FF2B5EF4-FFF2-40B4-BE49-F238E27FC236}">
                <a16:creationId xmlns:a16="http://schemas.microsoft.com/office/drawing/2014/main" id="{BE3FDD69-3D60-CF6B-97A3-7B2C1AE3100A}"/>
              </a:ext>
            </a:extLst>
          </p:cNvPr>
          <p:cNvSpPr/>
          <p:nvPr userDrawn="1"/>
        </p:nvSpPr>
        <p:spPr>
          <a:xfrm>
            <a:off x="4348745" y="427700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Google Shape;1282;p56">
            <a:extLst>
              <a:ext uri="{FF2B5EF4-FFF2-40B4-BE49-F238E27FC236}">
                <a16:creationId xmlns:a16="http://schemas.microsoft.com/office/drawing/2014/main" id="{E3BB1E5B-DA10-B332-D4B8-D551C3053C53}"/>
              </a:ext>
            </a:extLst>
          </p:cNvPr>
          <p:cNvSpPr/>
          <p:nvPr userDrawn="1"/>
        </p:nvSpPr>
        <p:spPr>
          <a:xfrm>
            <a:off x="4348745" y="5568541"/>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Google Shape;1251;p56">
            <a:extLst>
              <a:ext uri="{FF2B5EF4-FFF2-40B4-BE49-F238E27FC236}">
                <a16:creationId xmlns:a16="http://schemas.microsoft.com/office/drawing/2014/main" id="{8D887B7F-9EBA-E7B8-64CE-5EAB1DF08E19}"/>
              </a:ext>
            </a:extLst>
          </p:cNvPr>
          <p:cNvSpPr/>
          <p:nvPr userDrawn="1"/>
        </p:nvSpPr>
        <p:spPr>
          <a:xfrm>
            <a:off x="4348745" y="36111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248;p56">
            <a:extLst>
              <a:ext uri="{FF2B5EF4-FFF2-40B4-BE49-F238E27FC236}">
                <a16:creationId xmlns:a16="http://schemas.microsoft.com/office/drawing/2014/main" id="{5AC86C31-7E67-B4EC-1AE0-291ED77F2214}"/>
              </a:ext>
            </a:extLst>
          </p:cNvPr>
          <p:cNvSpPr/>
          <p:nvPr userDrawn="1"/>
        </p:nvSpPr>
        <p:spPr>
          <a:xfrm>
            <a:off x="5512393" y="24143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29" name="Google Shape;1265;p56">
            <a:extLst>
              <a:ext uri="{FF2B5EF4-FFF2-40B4-BE49-F238E27FC236}">
                <a16:creationId xmlns:a16="http://schemas.microsoft.com/office/drawing/2014/main" id="{A7BF8E2B-5184-B584-D484-7D82C9DA6C41}"/>
              </a:ext>
            </a:extLst>
          </p:cNvPr>
          <p:cNvSpPr/>
          <p:nvPr userDrawn="1"/>
        </p:nvSpPr>
        <p:spPr>
          <a:xfrm>
            <a:off x="5512393" y="15180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1" name="Google Shape;1279;p56">
            <a:extLst>
              <a:ext uri="{FF2B5EF4-FFF2-40B4-BE49-F238E27FC236}">
                <a16:creationId xmlns:a16="http://schemas.microsoft.com/office/drawing/2014/main" id="{9E808B73-94D7-57E7-3837-3DA718162E5B}"/>
              </a:ext>
            </a:extLst>
          </p:cNvPr>
          <p:cNvSpPr/>
          <p:nvPr userDrawn="1"/>
        </p:nvSpPr>
        <p:spPr>
          <a:xfrm>
            <a:off x="5512393" y="2807563"/>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3" name="Google Shape;1279;p56">
            <a:extLst>
              <a:ext uri="{FF2B5EF4-FFF2-40B4-BE49-F238E27FC236}">
                <a16:creationId xmlns:a16="http://schemas.microsoft.com/office/drawing/2014/main" id="{F340E0DF-98FD-EA55-7B4B-8E58FC5CFCDA}"/>
              </a:ext>
            </a:extLst>
          </p:cNvPr>
          <p:cNvSpPr/>
          <p:nvPr userDrawn="1"/>
        </p:nvSpPr>
        <p:spPr>
          <a:xfrm>
            <a:off x="5512394" y="411742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5" name="Google Shape;1279;p56">
            <a:extLst>
              <a:ext uri="{FF2B5EF4-FFF2-40B4-BE49-F238E27FC236}">
                <a16:creationId xmlns:a16="http://schemas.microsoft.com/office/drawing/2014/main" id="{1F52D7F5-AD34-C5B1-EEA2-F711AD3A8C3F}"/>
              </a:ext>
            </a:extLst>
          </p:cNvPr>
          <p:cNvSpPr/>
          <p:nvPr userDrawn="1"/>
        </p:nvSpPr>
        <p:spPr>
          <a:xfrm>
            <a:off x="5512394" y="54138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7" name="Google Shape;1251;p56">
            <a:extLst>
              <a:ext uri="{FF2B5EF4-FFF2-40B4-BE49-F238E27FC236}">
                <a16:creationId xmlns:a16="http://schemas.microsoft.com/office/drawing/2014/main" id="{A4889AFC-C17E-6AF6-25D9-F977ACD04A9D}"/>
              </a:ext>
            </a:extLst>
          </p:cNvPr>
          <p:cNvSpPr/>
          <p:nvPr userDrawn="1"/>
        </p:nvSpPr>
        <p:spPr>
          <a:xfrm>
            <a:off x="4290632" y="303003"/>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39" name="Google Shape;1268;p56">
            <a:extLst>
              <a:ext uri="{FF2B5EF4-FFF2-40B4-BE49-F238E27FC236}">
                <a16:creationId xmlns:a16="http://schemas.microsoft.com/office/drawing/2014/main" id="{5E0F6889-9671-EA56-B88B-DBA6C149062C}"/>
              </a:ext>
            </a:extLst>
          </p:cNvPr>
          <p:cNvSpPr/>
          <p:nvPr userDrawn="1"/>
        </p:nvSpPr>
        <p:spPr>
          <a:xfrm>
            <a:off x="4290632" y="1579630"/>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1" name="Google Shape;1282;p56">
            <a:extLst>
              <a:ext uri="{FF2B5EF4-FFF2-40B4-BE49-F238E27FC236}">
                <a16:creationId xmlns:a16="http://schemas.microsoft.com/office/drawing/2014/main" id="{44CB8F8B-1D14-EA9D-117E-79BB0DB776E9}"/>
              </a:ext>
            </a:extLst>
          </p:cNvPr>
          <p:cNvSpPr/>
          <p:nvPr userDrawn="1"/>
        </p:nvSpPr>
        <p:spPr>
          <a:xfrm>
            <a:off x="4290632" y="2869136"/>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3" name="Google Shape;1282;p56">
            <a:extLst>
              <a:ext uri="{FF2B5EF4-FFF2-40B4-BE49-F238E27FC236}">
                <a16:creationId xmlns:a16="http://schemas.microsoft.com/office/drawing/2014/main" id="{9D8D9DEA-F6DA-EFDC-5DDF-946728969392}"/>
              </a:ext>
            </a:extLst>
          </p:cNvPr>
          <p:cNvSpPr/>
          <p:nvPr userDrawn="1"/>
        </p:nvSpPr>
        <p:spPr>
          <a:xfrm>
            <a:off x="4290632" y="4217824"/>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5" name="Google Shape;1282;p56">
            <a:extLst>
              <a:ext uri="{FF2B5EF4-FFF2-40B4-BE49-F238E27FC236}">
                <a16:creationId xmlns:a16="http://schemas.microsoft.com/office/drawing/2014/main" id="{5B83F600-A2A8-FC3E-235C-F63589027CEC}"/>
              </a:ext>
            </a:extLst>
          </p:cNvPr>
          <p:cNvSpPr/>
          <p:nvPr userDrawn="1"/>
        </p:nvSpPr>
        <p:spPr>
          <a:xfrm>
            <a:off x="4290632" y="5510428"/>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7" name="Picture Placeholder 46">
            <a:extLst>
              <a:ext uri="{FF2B5EF4-FFF2-40B4-BE49-F238E27FC236}">
                <a16:creationId xmlns:a16="http://schemas.microsoft.com/office/drawing/2014/main" id="{3B37AA0A-CC3F-643E-4CA3-94EE9D0B955A}"/>
              </a:ext>
            </a:extLst>
          </p:cNvPr>
          <p:cNvSpPr>
            <a:spLocks noGrp="1"/>
          </p:cNvSpPr>
          <p:nvPr>
            <p:ph type="pic" sz="quarter" idx="10"/>
          </p:nvPr>
        </p:nvSpPr>
        <p:spPr>
          <a:xfrm>
            <a:off x="4455524" y="467895"/>
            <a:ext cx="640080" cy="640080"/>
          </a:xfrm>
        </p:spPr>
        <p:txBody>
          <a:bodyPr anchor="ctr"/>
          <a:lstStyle>
            <a:lvl1pPr marL="0" indent="0" algn="ctr">
              <a:buNone/>
              <a:defRPr sz="900"/>
            </a:lvl1pPr>
          </a:lstStyle>
          <a:p>
            <a:r>
              <a:rPr lang="en-US" noProof="0"/>
              <a:t>Click icon to add picture</a:t>
            </a:r>
          </a:p>
        </p:txBody>
      </p:sp>
      <p:sp>
        <p:nvSpPr>
          <p:cNvPr id="53" name="Text Placeholder 52">
            <a:extLst>
              <a:ext uri="{FF2B5EF4-FFF2-40B4-BE49-F238E27FC236}">
                <a16:creationId xmlns:a16="http://schemas.microsoft.com/office/drawing/2014/main" id="{04148F56-845C-40C8-5EFE-44B32FB55764}"/>
              </a:ext>
            </a:extLst>
          </p:cNvPr>
          <p:cNvSpPr>
            <a:spLocks noGrp="1"/>
          </p:cNvSpPr>
          <p:nvPr>
            <p:ph type="body" sz="quarter" idx="15"/>
          </p:nvPr>
        </p:nvSpPr>
        <p:spPr>
          <a:xfrm>
            <a:off x="5769864" y="457200"/>
            <a:ext cx="3840480" cy="338328"/>
          </a:xfrm>
        </p:spPr>
        <p:txBody>
          <a:bodyPr/>
          <a:lstStyle>
            <a:lvl1pPr marL="0" indent="0">
              <a:buNone/>
              <a:defRPr sz="2000">
                <a:latin typeface="+mj-lt"/>
              </a:defRPr>
            </a:lvl1pPr>
          </a:lstStyle>
          <a:p>
            <a:pPr lvl="0"/>
            <a:r>
              <a:rPr lang="en-US" noProof="0"/>
              <a:t>Click to edit Master text styles</a:t>
            </a:r>
          </a:p>
        </p:txBody>
      </p:sp>
      <p:sp>
        <p:nvSpPr>
          <p:cNvPr id="58" name="Text Placeholder 52">
            <a:extLst>
              <a:ext uri="{FF2B5EF4-FFF2-40B4-BE49-F238E27FC236}">
                <a16:creationId xmlns:a16="http://schemas.microsoft.com/office/drawing/2014/main" id="{6FAEB77B-C9AE-5EC8-3043-2C6C91015EF2}"/>
              </a:ext>
            </a:extLst>
          </p:cNvPr>
          <p:cNvSpPr>
            <a:spLocks noGrp="1"/>
          </p:cNvSpPr>
          <p:nvPr>
            <p:ph type="body" sz="quarter" idx="20"/>
          </p:nvPr>
        </p:nvSpPr>
        <p:spPr>
          <a:xfrm>
            <a:off x="5769864" y="780642"/>
            <a:ext cx="5029200" cy="338328"/>
          </a:xfrm>
        </p:spPr>
        <p:txBody>
          <a:bodyPr/>
          <a:lstStyle>
            <a:lvl1pPr marL="0" indent="0">
              <a:buNone/>
              <a:defRPr sz="1600">
                <a:latin typeface="+mn-lt"/>
              </a:defRPr>
            </a:lvl1pPr>
          </a:lstStyle>
          <a:p>
            <a:pPr lvl="0"/>
            <a:r>
              <a:rPr lang="en-US" noProof="0"/>
              <a:t>Click to edit Master text styles</a:t>
            </a:r>
          </a:p>
        </p:txBody>
      </p:sp>
      <p:sp>
        <p:nvSpPr>
          <p:cNvPr id="48" name="Picture Placeholder 46">
            <a:extLst>
              <a:ext uri="{FF2B5EF4-FFF2-40B4-BE49-F238E27FC236}">
                <a16:creationId xmlns:a16="http://schemas.microsoft.com/office/drawing/2014/main" id="{EA6CA3D6-A486-C220-D150-162068803F01}"/>
              </a:ext>
            </a:extLst>
          </p:cNvPr>
          <p:cNvSpPr>
            <a:spLocks noGrp="1"/>
          </p:cNvSpPr>
          <p:nvPr>
            <p:ph type="pic" sz="quarter" idx="11"/>
          </p:nvPr>
        </p:nvSpPr>
        <p:spPr>
          <a:xfrm>
            <a:off x="4455524" y="1744522"/>
            <a:ext cx="640080" cy="640080"/>
          </a:xfrm>
        </p:spPr>
        <p:txBody>
          <a:bodyPr anchor="ctr"/>
          <a:lstStyle>
            <a:lvl1pPr marL="0" indent="0" algn="ctr">
              <a:buNone/>
              <a:defRPr sz="900"/>
            </a:lvl1pPr>
          </a:lstStyle>
          <a:p>
            <a:r>
              <a:rPr lang="en-US" noProof="0"/>
              <a:t>Click icon to add picture</a:t>
            </a:r>
          </a:p>
        </p:txBody>
      </p:sp>
      <p:sp>
        <p:nvSpPr>
          <p:cNvPr id="54" name="Text Placeholder 52">
            <a:extLst>
              <a:ext uri="{FF2B5EF4-FFF2-40B4-BE49-F238E27FC236}">
                <a16:creationId xmlns:a16="http://schemas.microsoft.com/office/drawing/2014/main" id="{B70CC111-C404-5983-7E1A-758C72DA2151}"/>
              </a:ext>
            </a:extLst>
          </p:cNvPr>
          <p:cNvSpPr>
            <a:spLocks noGrp="1"/>
          </p:cNvSpPr>
          <p:nvPr>
            <p:ph type="body" sz="quarter" idx="16"/>
          </p:nvPr>
        </p:nvSpPr>
        <p:spPr>
          <a:xfrm>
            <a:off x="5769864" y="1746504"/>
            <a:ext cx="3840480" cy="338328"/>
          </a:xfrm>
        </p:spPr>
        <p:txBody>
          <a:bodyPr/>
          <a:lstStyle>
            <a:lvl1pPr marL="0" indent="0">
              <a:buNone/>
              <a:defRPr sz="2000">
                <a:latin typeface="+mj-lt"/>
              </a:defRPr>
            </a:lvl1pPr>
          </a:lstStyle>
          <a:p>
            <a:pPr lvl="0"/>
            <a:r>
              <a:rPr lang="en-US" noProof="0"/>
              <a:t>Click to edit Master text styles</a:t>
            </a:r>
          </a:p>
        </p:txBody>
      </p:sp>
      <p:sp>
        <p:nvSpPr>
          <p:cNvPr id="59" name="Text Placeholder 52">
            <a:extLst>
              <a:ext uri="{FF2B5EF4-FFF2-40B4-BE49-F238E27FC236}">
                <a16:creationId xmlns:a16="http://schemas.microsoft.com/office/drawing/2014/main" id="{0FACAEC0-F5EF-8921-74B5-2C775EC42E63}"/>
              </a:ext>
            </a:extLst>
          </p:cNvPr>
          <p:cNvSpPr>
            <a:spLocks noGrp="1"/>
          </p:cNvSpPr>
          <p:nvPr>
            <p:ph type="body" sz="quarter" idx="21"/>
          </p:nvPr>
        </p:nvSpPr>
        <p:spPr>
          <a:xfrm>
            <a:off x="5769864" y="2069946"/>
            <a:ext cx="5029200" cy="338328"/>
          </a:xfrm>
        </p:spPr>
        <p:txBody>
          <a:bodyPr/>
          <a:lstStyle>
            <a:lvl1pPr marL="0" indent="0">
              <a:buNone/>
              <a:defRPr sz="1600">
                <a:latin typeface="+mn-lt"/>
              </a:defRPr>
            </a:lvl1pPr>
          </a:lstStyle>
          <a:p>
            <a:pPr lvl="0"/>
            <a:r>
              <a:rPr lang="en-US" noProof="0"/>
              <a:t>Click to edit Master text styles</a:t>
            </a:r>
          </a:p>
        </p:txBody>
      </p:sp>
      <p:sp>
        <p:nvSpPr>
          <p:cNvPr id="49" name="Picture Placeholder 46">
            <a:extLst>
              <a:ext uri="{FF2B5EF4-FFF2-40B4-BE49-F238E27FC236}">
                <a16:creationId xmlns:a16="http://schemas.microsoft.com/office/drawing/2014/main" id="{D85BED76-EF8A-3369-FA46-11513F2D2231}"/>
              </a:ext>
            </a:extLst>
          </p:cNvPr>
          <p:cNvSpPr>
            <a:spLocks noGrp="1"/>
          </p:cNvSpPr>
          <p:nvPr>
            <p:ph type="pic" sz="quarter" idx="12"/>
          </p:nvPr>
        </p:nvSpPr>
        <p:spPr>
          <a:xfrm>
            <a:off x="4455524" y="3034028"/>
            <a:ext cx="640080" cy="640080"/>
          </a:xfrm>
        </p:spPr>
        <p:txBody>
          <a:bodyPr anchor="ctr"/>
          <a:lstStyle>
            <a:lvl1pPr marL="0" indent="0" algn="ctr">
              <a:buNone/>
              <a:defRPr sz="900"/>
            </a:lvl1pPr>
          </a:lstStyle>
          <a:p>
            <a:r>
              <a:rPr lang="en-US" noProof="0"/>
              <a:t>Click icon to add picture</a:t>
            </a:r>
          </a:p>
        </p:txBody>
      </p:sp>
      <p:sp>
        <p:nvSpPr>
          <p:cNvPr id="55" name="Text Placeholder 52">
            <a:extLst>
              <a:ext uri="{FF2B5EF4-FFF2-40B4-BE49-F238E27FC236}">
                <a16:creationId xmlns:a16="http://schemas.microsoft.com/office/drawing/2014/main" id="{3A752FC9-DE9C-9701-E24E-6F1AC075B16E}"/>
              </a:ext>
            </a:extLst>
          </p:cNvPr>
          <p:cNvSpPr>
            <a:spLocks noGrp="1"/>
          </p:cNvSpPr>
          <p:nvPr>
            <p:ph type="body" sz="quarter" idx="17"/>
          </p:nvPr>
        </p:nvSpPr>
        <p:spPr>
          <a:xfrm>
            <a:off x="5769864" y="3035808"/>
            <a:ext cx="3840480" cy="338328"/>
          </a:xfrm>
        </p:spPr>
        <p:txBody>
          <a:bodyPr/>
          <a:lstStyle>
            <a:lvl1pPr marL="0" indent="0">
              <a:buNone/>
              <a:defRPr sz="2000">
                <a:latin typeface="+mj-lt"/>
              </a:defRPr>
            </a:lvl1pPr>
          </a:lstStyle>
          <a:p>
            <a:pPr lvl="0"/>
            <a:r>
              <a:rPr lang="en-US" noProof="0"/>
              <a:t>Click to edit Master text styles</a:t>
            </a:r>
          </a:p>
        </p:txBody>
      </p:sp>
      <p:sp>
        <p:nvSpPr>
          <p:cNvPr id="60" name="Text Placeholder 52">
            <a:extLst>
              <a:ext uri="{FF2B5EF4-FFF2-40B4-BE49-F238E27FC236}">
                <a16:creationId xmlns:a16="http://schemas.microsoft.com/office/drawing/2014/main" id="{5CA64FAC-BAC1-519A-1252-ED8A726B6313}"/>
              </a:ext>
            </a:extLst>
          </p:cNvPr>
          <p:cNvSpPr>
            <a:spLocks noGrp="1"/>
          </p:cNvSpPr>
          <p:nvPr>
            <p:ph type="body" sz="quarter" idx="22"/>
          </p:nvPr>
        </p:nvSpPr>
        <p:spPr>
          <a:xfrm>
            <a:off x="5769864" y="3359250"/>
            <a:ext cx="5029200" cy="338328"/>
          </a:xfrm>
        </p:spPr>
        <p:txBody>
          <a:bodyPr/>
          <a:lstStyle>
            <a:lvl1pPr marL="0" indent="0">
              <a:buNone/>
              <a:defRPr sz="1600">
                <a:latin typeface="+mn-lt"/>
              </a:defRPr>
            </a:lvl1pPr>
          </a:lstStyle>
          <a:p>
            <a:pPr lvl="0"/>
            <a:r>
              <a:rPr lang="en-US" noProof="0"/>
              <a:t>Click to edit Master text styles</a:t>
            </a:r>
          </a:p>
        </p:txBody>
      </p:sp>
      <p:sp>
        <p:nvSpPr>
          <p:cNvPr id="50" name="Picture Placeholder 46">
            <a:extLst>
              <a:ext uri="{FF2B5EF4-FFF2-40B4-BE49-F238E27FC236}">
                <a16:creationId xmlns:a16="http://schemas.microsoft.com/office/drawing/2014/main" id="{5FF1804E-BBAF-5060-07A3-705BCCF0D7C5}"/>
              </a:ext>
            </a:extLst>
          </p:cNvPr>
          <p:cNvSpPr>
            <a:spLocks noGrp="1"/>
          </p:cNvSpPr>
          <p:nvPr>
            <p:ph type="pic" sz="quarter" idx="13"/>
          </p:nvPr>
        </p:nvSpPr>
        <p:spPr>
          <a:xfrm>
            <a:off x="4455524" y="4382716"/>
            <a:ext cx="640080" cy="640080"/>
          </a:xfrm>
        </p:spPr>
        <p:txBody>
          <a:bodyPr anchor="ctr"/>
          <a:lstStyle>
            <a:lvl1pPr marL="0" indent="0" algn="ctr">
              <a:buNone/>
              <a:defRPr sz="900"/>
            </a:lvl1pPr>
          </a:lstStyle>
          <a:p>
            <a:r>
              <a:rPr lang="en-US" noProof="0"/>
              <a:t>Click icon to add picture</a:t>
            </a:r>
          </a:p>
        </p:txBody>
      </p:sp>
      <p:sp>
        <p:nvSpPr>
          <p:cNvPr id="56" name="Text Placeholder 52">
            <a:extLst>
              <a:ext uri="{FF2B5EF4-FFF2-40B4-BE49-F238E27FC236}">
                <a16:creationId xmlns:a16="http://schemas.microsoft.com/office/drawing/2014/main" id="{D03AC44E-421F-94EE-DC26-D4F6FB1D5444}"/>
              </a:ext>
            </a:extLst>
          </p:cNvPr>
          <p:cNvSpPr>
            <a:spLocks noGrp="1"/>
          </p:cNvSpPr>
          <p:nvPr>
            <p:ph type="body" sz="quarter" idx="18"/>
          </p:nvPr>
        </p:nvSpPr>
        <p:spPr>
          <a:xfrm>
            <a:off x="5769864" y="4325112"/>
            <a:ext cx="3840480" cy="338328"/>
          </a:xfrm>
        </p:spPr>
        <p:txBody>
          <a:bodyPr/>
          <a:lstStyle>
            <a:lvl1pPr marL="0" indent="0">
              <a:buNone/>
              <a:defRPr sz="2000">
                <a:latin typeface="+mj-lt"/>
              </a:defRPr>
            </a:lvl1pPr>
          </a:lstStyle>
          <a:p>
            <a:pPr lvl="0"/>
            <a:r>
              <a:rPr lang="en-US" noProof="0"/>
              <a:t>Click to edit Master text styles</a:t>
            </a:r>
          </a:p>
        </p:txBody>
      </p:sp>
      <p:sp>
        <p:nvSpPr>
          <p:cNvPr id="61" name="Text Placeholder 52">
            <a:extLst>
              <a:ext uri="{FF2B5EF4-FFF2-40B4-BE49-F238E27FC236}">
                <a16:creationId xmlns:a16="http://schemas.microsoft.com/office/drawing/2014/main" id="{4806989D-2A9A-5590-1EF7-9BF0E1F4C43D}"/>
              </a:ext>
            </a:extLst>
          </p:cNvPr>
          <p:cNvSpPr>
            <a:spLocks noGrp="1"/>
          </p:cNvSpPr>
          <p:nvPr>
            <p:ph type="body" sz="quarter" idx="23"/>
          </p:nvPr>
        </p:nvSpPr>
        <p:spPr>
          <a:xfrm>
            <a:off x="5769864" y="4648554"/>
            <a:ext cx="5029200" cy="338328"/>
          </a:xfrm>
        </p:spPr>
        <p:txBody>
          <a:bodyPr/>
          <a:lstStyle>
            <a:lvl1pPr marL="0" indent="0">
              <a:buNone/>
              <a:defRPr sz="1600">
                <a:latin typeface="+mn-lt"/>
              </a:defRPr>
            </a:lvl1pPr>
          </a:lstStyle>
          <a:p>
            <a:pPr lvl="0"/>
            <a:r>
              <a:rPr lang="en-US" noProof="0"/>
              <a:t>Click to edit Master text styles</a:t>
            </a:r>
          </a:p>
        </p:txBody>
      </p:sp>
      <p:sp>
        <p:nvSpPr>
          <p:cNvPr id="51" name="Picture Placeholder 46">
            <a:extLst>
              <a:ext uri="{FF2B5EF4-FFF2-40B4-BE49-F238E27FC236}">
                <a16:creationId xmlns:a16="http://schemas.microsoft.com/office/drawing/2014/main" id="{C28AAD1A-4269-0A5C-7418-7DFC69060C90}"/>
              </a:ext>
            </a:extLst>
          </p:cNvPr>
          <p:cNvSpPr>
            <a:spLocks noGrp="1"/>
          </p:cNvSpPr>
          <p:nvPr>
            <p:ph type="pic" sz="quarter" idx="14"/>
          </p:nvPr>
        </p:nvSpPr>
        <p:spPr>
          <a:xfrm>
            <a:off x="4455524" y="5675320"/>
            <a:ext cx="640080" cy="640080"/>
          </a:xfrm>
        </p:spPr>
        <p:txBody>
          <a:bodyPr anchor="ctr"/>
          <a:lstStyle>
            <a:lvl1pPr marL="0" indent="0" algn="ctr">
              <a:buNone/>
              <a:defRPr sz="900"/>
            </a:lvl1pPr>
          </a:lstStyle>
          <a:p>
            <a:r>
              <a:rPr lang="en-US" noProof="0"/>
              <a:t>Click icon to add picture</a:t>
            </a:r>
          </a:p>
        </p:txBody>
      </p:sp>
      <p:sp>
        <p:nvSpPr>
          <p:cNvPr id="57" name="Text Placeholder 52">
            <a:extLst>
              <a:ext uri="{FF2B5EF4-FFF2-40B4-BE49-F238E27FC236}">
                <a16:creationId xmlns:a16="http://schemas.microsoft.com/office/drawing/2014/main" id="{650C0EB3-5783-DC1F-09A3-02DFAA316429}"/>
              </a:ext>
            </a:extLst>
          </p:cNvPr>
          <p:cNvSpPr>
            <a:spLocks noGrp="1"/>
          </p:cNvSpPr>
          <p:nvPr>
            <p:ph type="body" sz="quarter" idx="19"/>
          </p:nvPr>
        </p:nvSpPr>
        <p:spPr>
          <a:xfrm>
            <a:off x="5769864" y="5614416"/>
            <a:ext cx="3840480" cy="338328"/>
          </a:xfrm>
        </p:spPr>
        <p:txBody>
          <a:bodyPr/>
          <a:lstStyle>
            <a:lvl1pPr marL="0" indent="0">
              <a:buNone/>
              <a:defRPr sz="2000">
                <a:latin typeface="+mj-lt"/>
              </a:defRPr>
            </a:lvl1pPr>
          </a:lstStyle>
          <a:p>
            <a:pPr lvl="0"/>
            <a:r>
              <a:rPr lang="en-US" noProof="0"/>
              <a:t>Click to edit Master text styles</a:t>
            </a:r>
          </a:p>
        </p:txBody>
      </p:sp>
      <p:sp>
        <p:nvSpPr>
          <p:cNvPr id="62" name="Text Placeholder 52">
            <a:extLst>
              <a:ext uri="{FF2B5EF4-FFF2-40B4-BE49-F238E27FC236}">
                <a16:creationId xmlns:a16="http://schemas.microsoft.com/office/drawing/2014/main" id="{94850C9F-BD14-9481-E7F6-526639251EB9}"/>
              </a:ext>
            </a:extLst>
          </p:cNvPr>
          <p:cNvSpPr>
            <a:spLocks noGrp="1"/>
          </p:cNvSpPr>
          <p:nvPr>
            <p:ph type="body" sz="quarter" idx="24"/>
          </p:nvPr>
        </p:nvSpPr>
        <p:spPr>
          <a:xfrm>
            <a:off x="5769864" y="5937858"/>
            <a:ext cx="5029200" cy="338328"/>
          </a:xfrm>
        </p:spPr>
        <p:txBody>
          <a:bodyPr/>
          <a:lstStyle>
            <a:lvl1pPr marL="0" indent="0">
              <a:buNone/>
              <a:defRPr sz="1600">
                <a:latin typeface="+mn-lt"/>
              </a:defRPr>
            </a:lvl1pPr>
          </a:lstStyle>
          <a:p>
            <a:pPr lvl="0"/>
            <a:r>
              <a:rPr lang="en-US" noProof="0"/>
              <a:t>Click to edit Master text styles</a:t>
            </a:r>
          </a:p>
        </p:txBody>
      </p:sp>
    </p:spTree>
    <p:extLst>
      <p:ext uri="{BB962C8B-B14F-4D97-AF65-F5344CB8AC3E}">
        <p14:creationId xmlns:p14="http://schemas.microsoft.com/office/powerpoint/2010/main" val="1274941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94A45C-8F79-9A61-77E8-09BC4E628377}"/>
              </a:ext>
            </a:extLst>
          </p:cNvPr>
          <p:cNvSpPr>
            <a:spLocks noGrp="1"/>
          </p:cNvSpPr>
          <p:nvPr>
            <p:ph type="title"/>
          </p:nvPr>
        </p:nvSpPr>
        <p:spPr>
          <a:xfrm>
            <a:off x="1139952" y="512064"/>
            <a:ext cx="9912096" cy="1014984"/>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8646656E-6C21-DB29-00F0-0CC844DE3713}"/>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A7742D6-DB37-81C8-6BDD-5C9150A7DF6C}"/>
              </a:ext>
            </a:extLst>
          </p:cNvPr>
          <p:cNvSpPr>
            <a:spLocks noGrp="1"/>
          </p:cNvSpPr>
          <p:nvPr>
            <p:ph type="dt" sz="half" idx="2"/>
          </p:nvPr>
        </p:nvSpPr>
        <p:spPr>
          <a:xfrm>
            <a:off x="10629145" y="6400904"/>
            <a:ext cx="64008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dirty="0"/>
              <a:t>20XX</a:t>
            </a:r>
          </a:p>
        </p:txBody>
      </p:sp>
      <p:sp>
        <p:nvSpPr>
          <p:cNvPr id="5" name="Footer Placeholder 4">
            <a:extLst>
              <a:ext uri="{FF2B5EF4-FFF2-40B4-BE49-F238E27FC236}">
                <a16:creationId xmlns:a16="http://schemas.microsoft.com/office/drawing/2014/main" id="{E694DB44-E775-B332-D1F0-40DB3A5FA3A3}"/>
              </a:ext>
            </a:extLst>
          </p:cNvPr>
          <p:cNvSpPr>
            <a:spLocks noGrp="1"/>
          </p:cNvSpPr>
          <p:nvPr>
            <p:ph type="ftr" sz="quarter" idx="3"/>
          </p:nvPr>
        </p:nvSpPr>
        <p:spPr>
          <a:xfrm>
            <a:off x="5364480" y="6400904"/>
            <a:ext cx="146304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dirty="0"/>
              <a:t>Presentation title</a:t>
            </a:r>
          </a:p>
        </p:txBody>
      </p:sp>
      <p:sp>
        <p:nvSpPr>
          <p:cNvPr id="6" name="Slide Number Placeholder 5">
            <a:extLst>
              <a:ext uri="{FF2B5EF4-FFF2-40B4-BE49-F238E27FC236}">
                <a16:creationId xmlns:a16="http://schemas.microsoft.com/office/drawing/2014/main" id="{C39C1C4E-47DA-0CDC-75C8-42E9F1EBDE07}"/>
              </a:ext>
            </a:extLst>
          </p:cNvPr>
          <p:cNvSpPr>
            <a:spLocks noGrp="1"/>
          </p:cNvSpPr>
          <p:nvPr>
            <p:ph type="sldNum" sz="quarter" idx="4"/>
          </p:nvPr>
        </p:nvSpPr>
        <p:spPr>
          <a:xfrm>
            <a:off x="838200" y="6400904"/>
            <a:ext cx="36576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fld id="{8D0AFDD5-844D-364D-8AEC-50CF4D36D55D}" type="slidenum">
              <a:rPr lang="en-US" smtClean="0"/>
              <a:pPr/>
              <a:t>‹#›</a:t>
            </a:fld>
            <a:endParaRPr lang="en-US" dirty="0"/>
          </a:p>
        </p:txBody>
      </p:sp>
      <p:cxnSp>
        <p:nvCxnSpPr>
          <p:cNvPr id="8" name="Straight Connector 7">
            <a:extLst>
              <a:ext uri="{FF2B5EF4-FFF2-40B4-BE49-F238E27FC236}">
                <a16:creationId xmlns:a16="http://schemas.microsoft.com/office/drawing/2014/main" id="{2DE05079-2B34-E435-A882-A172DE176AE1}"/>
              </a:ext>
            </a:extLst>
          </p:cNvPr>
          <p:cNvCxnSpPr>
            <a:cxnSpLocks/>
          </p:cNvCxnSpPr>
          <p:nvPr userDrawn="1"/>
        </p:nvCxnSpPr>
        <p:spPr>
          <a:xfrm>
            <a:off x="0" y="6535885"/>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8440547-EE65-F9CE-1D02-2D326735F06D}"/>
              </a:ext>
            </a:extLst>
          </p:cNvPr>
          <p:cNvCxnSpPr>
            <a:cxnSpLocks/>
          </p:cNvCxnSpPr>
          <p:nvPr userDrawn="1"/>
        </p:nvCxnSpPr>
        <p:spPr>
          <a:xfrm>
            <a:off x="1205025" y="6535885"/>
            <a:ext cx="4160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B9DC65-7A98-9009-CD43-4A4B57960D46}"/>
              </a:ext>
            </a:extLst>
          </p:cNvPr>
          <p:cNvCxnSpPr>
            <a:cxnSpLocks/>
          </p:cNvCxnSpPr>
          <p:nvPr userDrawn="1"/>
        </p:nvCxnSpPr>
        <p:spPr>
          <a:xfrm>
            <a:off x="6802120" y="6528812"/>
            <a:ext cx="3840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653D1C-9830-A9D3-084A-35BD971D10F5}"/>
              </a:ext>
            </a:extLst>
          </p:cNvPr>
          <p:cNvCxnSpPr>
            <a:cxnSpLocks/>
          </p:cNvCxnSpPr>
          <p:nvPr userDrawn="1"/>
        </p:nvCxnSpPr>
        <p:spPr>
          <a:xfrm>
            <a:off x="11276341" y="6528816"/>
            <a:ext cx="91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252815"/>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51" r:id="rId4"/>
    <p:sldLayoutId id="2147483658" r:id="rId5"/>
    <p:sldLayoutId id="2147483661" r:id="rId6"/>
    <p:sldLayoutId id="2147483663" r:id="rId7"/>
    <p:sldLayoutId id="2147483664" r:id="rId8"/>
    <p:sldLayoutId id="2147483668" r:id="rId9"/>
    <p:sldLayoutId id="2147483662" r:id="rId10"/>
    <p:sldLayoutId id="2147483653" r:id="rId11"/>
    <p:sldLayoutId id="2147483669" r:id="rId12"/>
    <p:sldLayoutId id="2147483665" r:id="rId13"/>
    <p:sldLayoutId id="2147483666" r:id="rId14"/>
    <p:sldLayoutId id="2147483667" r:id="rId15"/>
    <p:sldLayoutId id="2147483654" r:id="rId16"/>
    <p:sldLayoutId id="2147483655" r:id="rId17"/>
  </p:sldLayoutIdLst>
  <p:hf hdr="0"/>
  <p:txStyles>
    <p:titleStyle>
      <a:lvl1pPr algn="ctr" defTabSz="914400" rtl="0" eaLnBrk="1" latinLnBrk="0" hangingPunct="1">
        <a:lnSpc>
          <a:spcPct val="10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A4F37AB6-4681-D744-2F89-2949D08676DC}"/>
              </a:ext>
            </a:extLst>
          </p:cNvPr>
          <p:cNvSpPr>
            <a:spLocks noGrp="1"/>
          </p:cNvSpPr>
          <p:nvPr>
            <p:ph type="ctrTitle"/>
          </p:nvPr>
        </p:nvSpPr>
        <p:spPr/>
        <p:txBody>
          <a:bodyPr/>
          <a:lstStyle/>
          <a:p>
            <a:r>
              <a:rPr lang="en-US" dirty="0">
                <a:solidFill>
                  <a:srgbClr val="7030A0"/>
                </a:solidFill>
                <a:latin typeface="Acme" panose="02000706050000020004" pitchFamily="2" charset="0"/>
              </a:rPr>
              <a:t>Prady MFI System</a:t>
            </a:r>
          </a:p>
        </p:txBody>
      </p:sp>
      <p:sp>
        <p:nvSpPr>
          <p:cNvPr id="26" name="Subtitle 25">
            <a:extLst>
              <a:ext uri="{FF2B5EF4-FFF2-40B4-BE49-F238E27FC236}">
                <a16:creationId xmlns:a16="http://schemas.microsoft.com/office/drawing/2014/main" id="{06930851-3EE7-5B25-F590-CCB7467A2094}"/>
              </a:ext>
            </a:extLst>
          </p:cNvPr>
          <p:cNvSpPr>
            <a:spLocks noGrp="1"/>
          </p:cNvSpPr>
          <p:nvPr>
            <p:ph type="subTitle" idx="1"/>
          </p:nvPr>
        </p:nvSpPr>
        <p:spPr>
          <a:xfrm>
            <a:off x="1463039" y="4185864"/>
            <a:ext cx="5626383" cy="1108626"/>
          </a:xfrm>
        </p:spPr>
        <p:txBody>
          <a:bodyPr/>
          <a:lstStyle/>
          <a:p>
            <a:r>
              <a:rPr lang="en-US" sz="1800" dirty="0">
                <a:solidFill>
                  <a:srgbClr val="002060"/>
                </a:solidFill>
              </a:rPr>
              <a:t>Prady MFI system is a web-based E.R.P system customized to assist micro-finance institutions to have a one-stop center for all operational needs</a:t>
            </a:r>
          </a:p>
        </p:txBody>
      </p:sp>
      <p:pic>
        <p:nvPicPr>
          <p:cNvPr id="37" name="Picture Placeholder 36">
            <a:extLst>
              <a:ext uri="{FF2B5EF4-FFF2-40B4-BE49-F238E27FC236}">
                <a16:creationId xmlns:a16="http://schemas.microsoft.com/office/drawing/2014/main" id="{A19A6DDD-C216-2AAD-4F19-4A7B5929202A}"/>
              </a:ext>
            </a:extLst>
          </p:cNvPr>
          <p:cNvPicPr>
            <a:picLocks noGrp="1" noChangeAspect="1"/>
          </p:cNvPicPr>
          <p:nvPr>
            <p:ph type="pic" sz="quarter" idx="10"/>
          </p:nvPr>
        </p:nvPicPr>
        <p:blipFill>
          <a:blip r:embed="rId3"/>
          <a:srcRect l="11098" r="11098"/>
          <a:stretch/>
        </p:blipFill>
        <p:spPr>
          <a:xfrm>
            <a:off x="7321207" y="812292"/>
            <a:ext cx="3834628" cy="4928616"/>
          </a:xfrm>
        </p:spPr>
      </p:pic>
    </p:spTree>
    <p:extLst>
      <p:ext uri="{BB962C8B-B14F-4D97-AF65-F5344CB8AC3E}">
        <p14:creationId xmlns:p14="http://schemas.microsoft.com/office/powerpoint/2010/main" val="4097023305"/>
      </p:ext>
    </p:extLst>
  </p:cSld>
  <p:clrMapOvr>
    <a:masterClrMapping/>
  </p:clrMapOvr>
  <p:transition spd="slow" advClick="0" advTm="2000">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BC0F7-9BAB-2ADE-CF39-13047262085B}"/>
              </a:ext>
            </a:extLst>
          </p:cNvPr>
          <p:cNvSpPr>
            <a:spLocks noGrp="1"/>
          </p:cNvSpPr>
          <p:nvPr>
            <p:ph type="title"/>
          </p:nvPr>
        </p:nvSpPr>
        <p:spPr>
          <a:xfrm>
            <a:off x="1389887" y="925033"/>
            <a:ext cx="5699535" cy="912807"/>
          </a:xfrm>
        </p:spPr>
        <p:txBody>
          <a:bodyPr/>
          <a:lstStyle/>
          <a:p>
            <a:r>
              <a:rPr lang="en-US" sz="5000" dirty="0">
                <a:solidFill>
                  <a:srgbClr val="7030A0"/>
                </a:solidFill>
                <a:latin typeface="Georgia Pro Cond Light (Headings)"/>
                <a:sym typeface="DM Sans Medium"/>
              </a:rPr>
              <a:t>Payments Module</a:t>
            </a:r>
            <a:br>
              <a:rPr lang="en-US" dirty="0">
                <a:sym typeface="DM Sans Medium"/>
              </a:rPr>
            </a:br>
            <a:endParaRPr lang="en-US" dirty="0"/>
          </a:p>
        </p:txBody>
      </p:sp>
      <p:sp>
        <p:nvSpPr>
          <p:cNvPr id="4" name="Content Placeholder 3">
            <a:extLst>
              <a:ext uri="{FF2B5EF4-FFF2-40B4-BE49-F238E27FC236}">
                <a16:creationId xmlns:a16="http://schemas.microsoft.com/office/drawing/2014/main" id="{F7F72EA7-7448-EA7A-DE1C-33CD1331CDA4}"/>
              </a:ext>
            </a:extLst>
          </p:cNvPr>
          <p:cNvSpPr>
            <a:spLocks noGrp="1"/>
          </p:cNvSpPr>
          <p:nvPr>
            <p:ph idx="1"/>
          </p:nvPr>
        </p:nvSpPr>
        <p:spPr>
          <a:xfrm>
            <a:off x="1389888" y="1837840"/>
            <a:ext cx="5882782" cy="3806604"/>
          </a:xfrm>
        </p:spPr>
        <p:txBody>
          <a:bodyPr/>
          <a:lstStyle/>
          <a:p>
            <a:pPr marL="340614" indent="-285750">
              <a:buFont typeface="Wingdings" panose="05000000000000000000" pitchFamily="2" charset="2"/>
              <a:buChar char="v"/>
            </a:pPr>
            <a:r>
              <a:rPr lang="en-US" sz="1650" b="1" i="0" u="none" strike="noStrike" baseline="0" dirty="0">
                <a:solidFill>
                  <a:srgbClr val="000000"/>
                </a:solidFill>
                <a:latin typeface="Cambria" panose="02040503050406030204" pitchFamily="18" charset="0"/>
              </a:rPr>
              <a:t>Schedule management- </a:t>
            </a:r>
            <a:r>
              <a:rPr lang="en-US" sz="1650" i="0" u="none" strike="noStrike" baseline="0" dirty="0">
                <a:solidFill>
                  <a:srgbClr val="000000"/>
                </a:solidFill>
                <a:latin typeface="Cambria" panose="02040503050406030204" pitchFamily="18" charset="0"/>
              </a:rPr>
              <a:t>the system segments the loan amount into weekly or monthly payments basing on the type of loan applied. It also has indicators for good paid loans and bad paid loans; This shows a pink color for a delayed payment.</a:t>
            </a:r>
          </a:p>
          <a:p>
            <a:pPr marL="340614" indent="-285750">
              <a:buFont typeface="Wingdings" panose="05000000000000000000" pitchFamily="2" charset="2"/>
              <a:buChar char="v"/>
            </a:pPr>
            <a:r>
              <a:rPr lang="en-US" sz="1650" b="1" dirty="0">
                <a:solidFill>
                  <a:srgbClr val="000000"/>
                </a:solidFill>
                <a:latin typeface="Cambria" panose="02040503050406030204" pitchFamily="18" charset="0"/>
              </a:rPr>
              <a:t>Payment segmentation and tracking - </a:t>
            </a:r>
            <a:r>
              <a:rPr lang="en-US" sz="1650" dirty="0">
                <a:solidFill>
                  <a:srgbClr val="000000"/>
                </a:solidFill>
                <a:latin typeface="Cambria" panose="02040503050406030204" pitchFamily="18" charset="0"/>
              </a:rPr>
              <a:t>the system segments and separates client loan into defined payments like processing fee, interest, and principle for proper accounting on profits and returns. Payment precedence is set by the company, by default it takes principle first then others.</a:t>
            </a:r>
          </a:p>
        </p:txBody>
      </p:sp>
      <p:sp>
        <p:nvSpPr>
          <p:cNvPr id="7" name="Slide Number Placeholder 6">
            <a:extLst>
              <a:ext uri="{FF2B5EF4-FFF2-40B4-BE49-F238E27FC236}">
                <a16:creationId xmlns:a16="http://schemas.microsoft.com/office/drawing/2014/main" id="{AA825C49-A1AB-D377-2071-D29B1E667AA9}"/>
              </a:ext>
            </a:extLst>
          </p:cNvPr>
          <p:cNvSpPr>
            <a:spLocks noGrp="1"/>
          </p:cNvSpPr>
          <p:nvPr>
            <p:ph type="sldNum" sz="quarter" idx="12"/>
          </p:nvPr>
        </p:nvSpPr>
        <p:spPr>
          <a:xfrm>
            <a:off x="3962400" y="6400904"/>
            <a:ext cx="365760" cy="246888"/>
          </a:xfrm>
        </p:spPr>
        <p:txBody>
          <a:bodyPr/>
          <a:lstStyle/>
          <a:p>
            <a:fld id="{8D0AFDD5-844D-364D-8AEC-50CF4D36D55D}" type="slidenum">
              <a:rPr lang="en-US" smtClean="0"/>
              <a:pPr/>
              <a:t>10</a:t>
            </a:fld>
            <a:endParaRPr lang="en-US" dirty="0"/>
          </a:p>
        </p:txBody>
      </p:sp>
      <p:pic>
        <p:nvPicPr>
          <p:cNvPr id="6" name="Picture Placeholder 5">
            <a:extLst>
              <a:ext uri="{FF2B5EF4-FFF2-40B4-BE49-F238E27FC236}">
                <a16:creationId xmlns:a16="http://schemas.microsoft.com/office/drawing/2014/main" id="{4E814E97-AF39-125E-0B54-4E4128D34B6C}"/>
              </a:ext>
            </a:extLst>
          </p:cNvPr>
          <p:cNvPicPr>
            <a:picLocks noGrp="1" noChangeAspect="1"/>
          </p:cNvPicPr>
          <p:nvPr>
            <p:ph type="pic" sz="quarter" idx="13"/>
          </p:nvPr>
        </p:nvPicPr>
        <p:blipFill rotWithShape="1">
          <a:blip r:embed="rId3"/>
          <a:srcRect l="-137" r="-137"/>
          <a:stretch/>
        </p:blipFill>
        <p:spPr>
          <a:xfrm>
            <a:off x="8748889" y="691065"/>
            <a:ext cx="3209195" cy="5475870"/>
          </a:xfrm>
        </p:spPr>
      </p:pic>
    </p:spTree>
    <p:extLst>
      <p:ext uri="{BB962C8B-B14F-4D97-AF65-F5344CB8AC3E}">
        <p14:creationId xmlns:p14="http://schemas.microsoft.com/office/powerpoint/2010/main" val="905120558"/>
      </p:ext>
    </p:extLst>
  </p:cSld>
  <p:clrMapOvr>
    <a:masterClrMapping/>
  </p:clrMapOvr>
  <mc:AlternateContent xmlns:mc="http://schemas.openxmlformats.org/markup-compatibility/2006" xmlns:p14="http://schemas.microsoft.com/office/powerpoint/2010/main">
    <mc:Choice Requires="p14">
      <p:transition spd="slow" p14:dur="1500" advTm="6000">
        <p:split orient="vert"/>
      </p:transition>
    </mc:Choice>
    <mc:Fallback xmlns="">
      <p:transition spd="slow" advTm="6000">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BC0F7-9BAB-2ADE-CF39-13047262085B}"/>
              </a:ext>
            </a:extLst>
          </p:cNvPr>
          <p:cNvSpPr>
            <a:spLocks noGrp="1"/>
          </p:cNvSpPr>
          <p:nvPr>
            <p:ph type="title"/>
          </p:nvPr>
        </p:nvSpPr>
        <p:spPr>
          <a:xfrm>
            <a:off x="1389887" y="925033"/>
            <a:ext cx="5699535" cy="912807"/>
          </a:xfrm>
        </p:spPr>
        <p:txBody>
          <a:bodyPr/>
          <a:lstStyle/>
          <a:p>
            <a:r>
              <a:rPr lang="en-US" sz="5000" dirty="0">
                <a:solidFill>
                  <a:srgbClr val="7030A0"/>
                </a:solidFill>
                <a:latin typeface="Georgia Pro Cond Light (Headings)"/>
                <a:sym typeface="DM Sans Medium"/>
              </a:rPr>
              <a:t>Payments Module</a:t>
            </a:r>
            <a:br>
              <a:rPr lang="en-US" dirty="0">
                <a:sym typeface="DM Sans Medium"/>
              </a:rPr>
            </a:br>
            <a:endParaRPr lang="en-US" dirty="0"/>
          </a:p>
        </p:txBody>
      </p:sp>
      <p:sp>
        <p:nvSpPr>
          <p:cNvPr id="4" name="Content Placeholder 3">
            <a:extLst>
              <a:ext uri="{FF2B5EF4-FFF2-40B4-BE49-F238E27FC236}">
                <a16:creationId xmlns:a16="http://schemas.microsoft.com/office/drawing/2014/main" id="{F7F72EA7-7448-EA7A-DE1C-33CD1331CDA4}"/>
              </a:ext>
            </a:extLst>
          </p:cNvPr>
          <p:cNvSpPr>
            <a:spLocks noGrp="1"/>
          </p:cNvSpPr>
          <p:nvPr>
            <p:ph idx="1"/>
          </p:nvPr>
        </p:nvSpPr>
        <p:spPr>
          <a:xfrm>
            <a:off x="1389888" y="1837840"/>
            <a:ext cx="5882782" cy="3806604"/>
          </a:xfrm>
        </p:spPr>
        <p:txBody>
          <a:bodyPr/>
          <a:lstStyle/>
          <a:p>
            <a:pPr marL="340614" indent="-285750">
              <a:buFont typeface="Wingdings" panose="05000000000000000000" pitchFamily="2" charset="2"/>
              <a:buChar char="v"/>
            </a:pPr>
            <a:r>
              <a:rPr lang="en-US" sz="1650" b="1" i="0" u="none" strike="noStrike" baseline="0" dirty="0">
                <a:solidFill>
                  <a:srgbClr val="000000"/>
                </a:solidFill>
                <a:latin typeface="Cambria" panose="02040503050406030204" pitchFamily="18" charset="0"/>
              </a:rPr>
              <a:t>Payment transparency - </a:t>
            </a:r>
            <a:r>
              <a:rPr lang="en-US" sz="1650" i="0" u="none" strike="noStrike" baseline="0" dirty="0">
                <a:solidFill>
                  <a:srgbClr val="000000"/>
                </a:solidFill>
                <a:latin typeface="Cambria" panose="02040503050406030204" pitchFamily="18" charset="0"/>
              </a:rPr>
              <a:t>the system documents everything upon client payments and approval by showing how the payment was segmented and if there is overpayment, it keeps for the client for future.</a:t>
            </a:r>
          </a:p>
          <a:p>
            <a:pPr marL="340614" indent="-285750">
              <a:buFont typeface="Wingdings" panose="05000000000000000000" pitchFamily="2" charset="2"/>
              <a:buChar char="v"/>
            </a:pPr>
            <a:r>
              <a:rPr lang="en-US" sz="1650" b="1" dirty="0">
                <a:solidFill>
                  <a:srgbClr val="000000"/>
                </a:solidFill>
                <a:latin typeface="Cambria" panose="02040503050406030204" pitchFamily="18" charset="0"/>
              </a:rPr>
              <a:t>Payment reports and receipts - </a:t>
            </a:r>
            <a:r>
              <a:rPr lang="en-US" sz="1650" dirty="0">
                <a:solidFill>
                  <a:srgbClr val="000000"/>
                </a:solidFill>
                <a:latin typeface="Cambria" panose="02040503050406030204" pitchFamily="18" charset="0"/>
              </a:rPr>
              <a:t>the system keeps daily payments reports on how much was collected and effected into client’s account and the monthly payment reports.</a:t>
            </a:r>
          </a:p>
          <a:p>
            <a:pPr marL="340614" indent="-285750">
              <a:buFont typeface="Wingdings" panose="05000000000000000000" pitchFamily="2" charset="2"/>
              <a:buChar char="v"/>
            </a:pPr>
            <a:r>
              <a:rPr lang="en-US" sz="1650" b="1" dirty="0">
                <a:solidFill>
                  <a:srgbClr val="000000"/>
                </a:solidFill>
                <a:latin typeface="Cambria" panose="02040503050406030204" pitchFamily="18" charset="0"/>
              </a:rPr>
              <a:t>Payments validator- </a:t>
            </a:r>
            <a:r>
              <a:rPr lang="en-US" sz="1650" dirty="0">
                <a:solidFill>
                  <a:srgbClr val="000000"/>
                </a:solidFill>
                <a:latin typeface="Cambria" panose="02040503050406030204" pitchFamily="18" charset="0"/>
              </a:rPr>
              <a:t>this allows you to search any payment transaction to show who paid the payment to Paybill, to whom was assigned and who assigned it.</a:t>
            </a:r>
          </a:p>
          <a:p>
            <a:pPr marL="340614" indent="-285750">
              <a:buFont typeface="Wingdings" panose="05000000000000000000" pitchFamily="2" charset="2"/>
              <a:buChar char="v"/>
            </a:pPr>
            <a:r>
              <a:rPr lang="en-US" sz="1650" b="1" dirty="0">
                <a:solidFill>
                  <a:srgbClr val="000000"/>
                </a:solidFill>
                <a:latin typeface="Cambria" panose="02040503050406030204" pitchFamily="18" charset="0"/>
              </a:rPr>
              <a:t>Suspense account – </a:t>
            </a:r>
            <a:r>
              <a:rPr lang="en-US" sz="1650" dirty="0">
                <a:solidFill>
                  <a:srgbClr val="000000"/>
                </a:solidFill>
                <a:latin typeface="Cambria" panose="02040503050406030204" pitchFamily="18" charset="0"/>
              </a:rPr>
              <a:t>this controls prepayments and overpayments that can be assigned later to client’s account.</a:t>
            </a:r>
            <a:endParaRPr lang="en-US" sz="1650" b="1" dirty="0">
              <a:solidFill>
                <a:srgbClr val="000000"/>
              </a:solidFill>
              <a:latin typeface="Cambria" panose="02040503050406030204" pitchFamily="18" charset="0"/>
            </a:endParaRPr>
          </a:p>
        </p:txBody>
      </p:sp>
      <p:sp>
        <p:nvSpPr>
          <p:cNvPr id="7" name="Slide Number Placeholder 6">
            <a:extLst>
              <a:ext uri="{FF2B5EF4-FFF2-40B4-BE49-F238E27FC236}">
                <a16:creationId xmlns:a16="http://schemas.microsoft.com/office/drawing/2014/main" id="{AA825C49-A1AB-D377-2071-D29B1E667AA9}"/>
              </a:ext>
            </a:extLst>
          </p:cNvPr>
          <p:cNvSpPr>
            <a:spLocks noGrp="1"/>
          </p:cNvSpPr>
          <p:nvPr>
            <p:ph type="sldNum" sz="quarter" idx="12"/>
          </p:nvPr>
        </p:nvSpPr>
        <p:spPr>
          <a:xfrm>
            <a:off x="3962400" y="6400904"/>
            <a:ext cx="365760" cy="246888"/>
          </a:xfrm>
        </p:spPr>
        <p:txBody>
          <a:bodyPr/>
          <a:lstStyle/>
          <a:p>
            <a:fld id="{8D0AFDD5-844D-364D-8AEC-50CF4D36D55D}" type="slidenum">
              <a:rPr lang="en-US" smtClean="0"/>
              <a:pPr/>
              <a:t>11</a:t>
            </a:fld>
            <a:endParaRPr lang="en-US" dirty="0"/>
          </a:p>
        </p:txBody>
      </p:sp>
      <p:pic>
        <p:nvPicPr>
          <p:cNvPr id="6" name="Picture Placeholder 5">
            <a:extLst>
              <a:ext uri="{FF2B5EF4-FFF2-40B4-BE49-F238E27FC236}">
                <a16:creationId xmlns:a16="http://schemas.microsoft.com/office/drawing/2014/main" id="{4E814E97-AF39-125E-0B54-4E4128D34B6C}"/>
              </a:ext>
            </a:extLst>
          </p:cNvPr>
          <p:cNvPicPr>
            <a:picLocks noGrp="1" noChangeAspect="1"/>
          </p:cNvPicPr>
          <p:nvPr>
            <p:ph type="pic" sz="quarter" idx="13"/>
          </p:nvPr>
        </p:nvPicPr>
        <p:blipFill rotWithShape="1">
          <a:blip r:embed="rId3"/>
          <a:srcRect l="2573" t="96" r="2573" b="96"/>
          <a:stretch/>
        </p:blipFill>
        <p:spPr>
          <a:xfrm>
            <a:off x="8432801" y="691065"/>
            <a:ext cx="3525284" cy="5475870"/>
          </a:xfrm>
        </p:spPr>
      </p:pic>
    </p:spTree>
    <p:extLst>
      <p:ext uri="{BB962C8B-B14F-4D97-AF65-F5344CB8AC3E}">
        <p14:creationId xmlns:p14="http://schemas.microsoft.com/office/powerpoint/2010/main" val="2518999023"/>
      </p:ext>
    </p:extLst>
  </p:cSld>
  <p:clrMapOvr>
    <a:masterClrMapping/>
  </p:clrMapOvr>
  <p:transition spd="slow" advTm="6000">
    <p:cove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BC0F7-9BAB-2ADE-CF39-13047262085B}"/>
              </a:ext>
            </a:extLst>
          </p:cNvPr>
          <p:cNvSpPr>
            <a:spLocks noGrp="1"/>
          </p:cNvSpPr>
          <p:nvPr>
            <p:ph type="title"/>
          </p:nvPr>
        </p:nvSpPr>
        <p:spPr>
          <a:xfrm>
            <a:off x="1389887" y="925034"/>
            <a:ext cx="5699535" cy="666700"/>
          </a:xfrm>
        </p:spPr>
        <p:txBody>
          <a:bodyPr/>
          <a:lstStyle/>
          <a:p>
            <a:r>
              <a:rPr lang="en-US" sz="4000" dirty="0">
                <a:solidFill>
                  <a:srgbClr val="7030A0"/>
                </a:solidFill>
                <a:latin typeface="Georgia Pro Cond Light (Headings)"/>
                <a:sym typeface="DM Sans Medium"/>
              </a:rPr>
              <a:t>Communication Module</a:t>
            </a:r>
            <a:br>
              <a:rPr lang="en-US" dirty="0">
                <a:sym typeface="DM Sans Medium"/>
              </a:rPr>
            </a:br>
            <a:endParaRPr lang="en-US" dirty="0"/>
          </a:p>
        </p:txBody>
      </p:sp>
      <p:sp>
        <p:nvSpPr>
          <p:cNvPr id="4" name="Content Placeholder 3">
            <a:extLst>
              <a:ext uri="{FF2B5EF4-FFF2-40B4-BE49-F238E27FC236}">
                <a16:creationId xmlns:a16="http://schemas.microsoft.com/office/drawing/2014/main" id="{F7F72EA7-7448-EA7A-DE1C-33CD1331CDA4}"/>
              </a:ext>
            </a:extLst>
          </p:cNvPr>
          <p:cNvSpPr>
            <a:spLocks noGrp="1"/>
          </p:cNvSpPr>
          <p:nvPr>
            <p:ph idx="1"/>
          </p:nvPr>
        </p:nvSpPr>
        <p:spPr>
          <a:xfrm>
            <a:off x="1386769" y="1591733"/>
            <a:ext cx="5882782" cy="4086577"/>
          </a:xfrm>
        </p:spPr>
        <p:txBody>
          <a:bodyPr/>
          <a:lstStyle/>
          <a:p>
            <a:r>
              <a:rPr lang="en-US" sz="1650" dirty="0">
                <a:solidFill>
                  <a:srgbClr val="000000"/>
                </a:solidFill>
                <a:latin typeface="Cambria" panose="02040503050406030204" pitchFamily="18" charset="0"/>
              </a:rPr>
              <a:t>This majorly covers bulk SMS integrated with Safaricom and system emails used for the following functions;</a:t>
            </a:r>
          </a:p>
          <a:p>
            <a:pPr marL="340614" indent="-285750">
              <a:buFont typeface="Wingdings" panose="05000000000000000000" pitchFamily="2" charset="2"/>
              <a:buChar char="v"/>
            </a:pPr>
            <a:r>
              <a:rPr lang="en-US" sz="1650" b="1" dirty="0">
                <a:solidFill>
                  <a:srgbClr val="000000"/>
                </a:solidFill>
                <a:latin typeface="Cambria" panose="02040503050406030204" pitchFamily="18" charset="0"/>
              </a:rPr>
              <a:t>Staff communication </a:t>
            </a:r>
            <a:r>
              <a:rPr lang="en-US" sz="1650" dirty="0">
                <a:solidFill>
                  <a:srgbClr val="000000"/>
                </a:solidFill>
                <a:latin typeface="Cambria" panose="02040503050406030204" pitchFamily="18" charset="0"/>
              </a:rPr>
              <a:t>– the system allows top management to pass quick information to staff members.</a:t>
            </a:r>
          </a:p>
          <a:p>
            <a:pPr marL="340614" indent="-285750">
              <a:buFont typeface="Wingdings" panose="05000000000000000000" pitchFamily="2" charset="2"/>
              <a:buChar char="v"/>
            </a:pPr>
            <a:r>
              <a:rPr lang="en-US" sz="1650" b="1" dirty="0">
                <a:solidFill>
                  <a:srgbClr val="000000"/>
                </a:solidFill>
                <a:latin typeface="Cambria" panose="02040503050406030204" pitchFamily="18" charset="0"/>
              </a:rPr>
              <a:t>Client payments reminder </a:t>
            </a:r>
            <a:r>
              <a:rPr lang="en-US" sz="1650" dirty="0">
                <a:solidFill>
                  <a:srgbClr val="000000"/>
                </a:solidFill>
                <a:latin typeface="Cambria" panose="02040503050406030204" pitchFamily="18" charset="0"/>
              </a:rPr>
              <a:t>– from loans schedule, someone can send SMS to clients who have to pay on that day reminding them to pay their installments.</a:t>
            </a:r>
          </a:p>
          <a:p>
            <a:pPr marL="340614" indent="-285750">
              <a:buFont typeface="Wingdings" panose="05000000000000000000" pitchFamily="2" charset="2"/>
              <a:buChar char="v"/>
            </a:pPr>
            <a:r>
              <a:rPr lang="en-US" sz="1650" b="1" dirty="0">
                <a:solidFill>
                  <a:srgbClr val="000000"/>
                </a:solidFill>
                <a:latin typeface="Cambria" panose="02040503050406030204" pitchFamily="18" charset="0"/>
              </a:rPr>
              <a:t>Informing clients </a:t>
            </a:r>
            <a:r>
              <a:rPr lang="en-US" sz="1650" dirty="0">
                <a:solidFill>
                  <a:srgbClr val="000000"/>
                </a:solidFill>
                <a:latin typeface="Cambria" panose="02040503050406030204" pitchFamily="18" charset="0"/>
              </a:rPr>
              <a:t>– this gives a provision to send promotional or transactional SMS to pass information.</a:t>
            </a:r>
          </a:p>
          <a:p>
            <a:pPr marL="340614" indent="-285750">
              <a:buFont typeface="Wingdings" panose="05000000000000000000" pitchFamily="2" charset="2"/>
              <a:buChar char="v"/>
            </a:pPr>
            <a:r>
              <a:rPr lang="en-US" sz="1650" b="1" dirty="0">
                <a:solidFill>
                  <a:srgbClr val="000000"/>
                </a:solidFill>
                <a:latin typeface="Cambria" panose="02040503050406030204" pitchFamily="18" charset="0"/>
              </a:rPr>
              <a:t>OTP confirmation </a:t>
            </a:r>
            <a:r>
              <a:rPr lang="en-US" sz="1650" dirty="0">
                <a:solidFill>
                  <a:srgbClr val="000000"/>
                </a:solidFill>
                <a:latin typeface="Cambria" panose="02040503050406030204" pitchFamily="18" charset="0"/>
              </a:rPr>
              <a:t>– login OTP confirmation, template approval, leave application approval &amp; confirmation and salary advance configurations to identify the eligibility of the process.</a:t>
            </a:r>
          </a:p>
        </p:txBody>
      </p:sp>
      <p:sp>
        <p:nvSpPr>
          <p:cNvPr id="7" name="Slide Number Placeholder 6">
            <a:extLst>
              <a:ext uri="{FF2B5EF4-FFF2-40B4-BE49-F238E27FC236}">
                <a16:creationId xmlns:a16="http://schemas.microsoft.com/office/drawing/2014/main" id="{AA825C49-A1AB-D377-2071-D29B1E667AA9}"/>
              </a:ext>
            </a:extLst>
          </p:cNvPr>
          <p:cNvSpPr>
            <a:spLocks noGrp="1"/>
          </p:cNvSpPr>
          <p:nvPr>
            <p:ph type="sldNum" sz="quarter" idx="12"/>
          </p:nvPr>
        </p:nvSpPr>
        <p:spPr>
          <a:xfrm>
            <a:off x="3962400" y="6400904"/>
            <a:ext cx="365760" cy="246888"/>
          </a:xfrm>
        </p:spPr>
        <p:txBody>
          <a:bodyPr/>
          <a:lstStyle/>
          <a:p>
            <a:fld id="{8D0AFDD5-844D-364D-8AEC-50CF4D36D55D}" type="slidenum">
              <a:rPr lang="en-US" smtClean="0"/>
              <a:pPr/>
              <a:t>12</a:t>
            </a:fld>
            <a:endParaRPr lang="en-US" dirty="0"/>
          </a:p>
        </p:txBody>
      </p:sp>
      <p:pic>
        <p:nvPicPr>
          <p:cNvPr id="6" name="Picture Placeholder 5">
            <a:extLst>
              <a:ext uri="{FF2B5EF4-FFF2-40B4-BE49-F238E27FC236}">
                <a16:creationId xmlns:a16="http://schemas.microsoft.com/office/drawing/2014/main" id="{4E814E97-AF39-125E-0B54-4E4128D34B6C}"/>
              </a:ext>
            </a:extLst>
          </p:cNvPr>
          <p:cNvPicPr>
            <a:picLocks noGrp="1" noChangeAspect="1"/>
          </p:cNvPicPr>
          <p:nvPr>
            <p:ph type="pic" sz="quarter" idx="13"/>
          </p:nvPr>
        </p:nvPicPr>
        <p:blipFill rotWithShape="1">
          <a:blip r:embed="rId3"/>
          <a:srcRect l="573" t="2472" r="573" b="2472"/>
          <a:stretch/>
        </p:blipFill>
        <p:spPr>
          <a:xfrm>
            <a:off x="8432801" y="691065"/>
            <a:ext cx="3525284" cy="5475870"/>
          </a:xfrm>
        </p:spPr>
      </p:pic>
    </p:spTree>
    <p:extLst>
      <p:ext uri="{BB962C8B-B14F-4D97-AF65-F5344CB8AC3E}">
        <p14:creationId xmlns:p14="http://schemas.microsoft.com/office/powerpoint/2010/main" val="2334654132"/>
      </p:ext>
    </p:extLst>
  </p:cSld>
  <p:clrMapOvr>
    <a:masterClrMapping/>
  </p:clrMapOvr>
  <mc:AlternateContent xmlns:mc="http://schemas.openxmlformats.org/markup-compatibility/2006" xmlns:p14="http://schemas.microsoft.com/office/powerpoint/2010/main">
    <mc:Choice Requires="p14">
      <p:transition spd="slow" p14:dur="3400" advTm="6000">
        <p14:reveal/>
      </p:transition>
    </mc:Choice>
    <mc:Fallback xmlns="">
      <p:transition spd="slow" advTm="6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BC0F7-9BAB-2ADE-CF39-13047262085B}"/>
              </a:ext>
            </a:extLst>
          </p:cNvPr>
          <p:cNvSpPr>
            <a:spLocks noGrp="1"/>
          </p:cNvSpPr>
          <p:nvPr>
            <p:ph type="title"/>
          </p:nvPr>
        </p:nvSpPr>
        <p:spPr>
          <a:xfrm>
            <a:off x="1389887" y="925034"/>
            <a:ext cx="5699535" cy="666700"/>
          </a:xfrm>
        </p:spPr>
        <p:txBody>
          <a:bodyPr/>
          <a:lstStyle/>
          <a:p>
            <a:r>
              <a:rPr lang="en-US" sz="4000" dirty="0">
                <a:solidFill>
                  <a:srgbClr val="7030A0"/>
                </a:solidFill>
                <a:latin typeface="Georgia Pro Cond Light (Headings)"/>
                <a:sym typeface="DM Sans Medium"/>
              </a:rPr>
              <a:t>BI Analysis Module </a:t>
            </a:r>
            <a:br>
              <a:rPr lang="en-US" dirty="0">
                <a:sym typeface="DM Sans Medium"/>
              </a:rPr>
            </a:br>
            <a:endParaRPr lang="en-US" dirty="0"/>
          </a:p>
        </p:txBody>
      </p:sp>
      <p:sp>
        <p:nvSpPr>
          <p:cNvPr id="4" name="Content Placeholder 3">
            <a:extLst>
              <a:ext uri="{FF2B5EF4-FFF2-40B4-BE49-F238E27FC236}">
                <a16:creationId xmlns:a16="http://schemas.microsoft.com/office/drawing/2014/main" id="{F7F72EA7-7448-EA7A-DE1C-33CD1331CDA4}"/>
              </a:ext>
            </a:extLst>
          </p:cNvPr>
          <p:cNvSpPr>
            <a:spLocks noGrp="1"/>
          </p:cNvSpPr>
          <p:nvPr>
            <p:ph idx="1"/>
          </p:nvPr>
        </p:nvSpPr>
        <p:spPr>
          <a:xfrm>
            <a:off x="1386769" y="1591733"/>
            <a:ext cx="5882782" cy="4086577"/>
          </a:xfrm>
        </p:spPr>
        <p:txBody>
          <a:bodyPr/>
          <a:lstStyle/>
          <a:p>
            <a:r>
              <a:rPr lang="en-US" sz="1650" dirty="0">
                <a:solidFill>
                  <a:srgbClr val="000000"/>
                </a:solidFill>
                <a:latin typeface="Cambria" panose="02040503050406030204" pitchFamily="18" charset="0"/>
              </a:rPr>
              <a:t>This is the Business Intelligence analysis that analyzes all MFI operations to advice the business on red signs and the future of the business to allow management to make informed decisions.</a:t>
            </a:r>
          </a:p>
          <a:p>
            <a:pPr marL="340614" indent="-285750">
              <a:buFont typeface="Wingdings" panose="05000000000000000000" pitchFamily="2" charset="2"/>
              <a:buChar char="v"/>
            </a:pPr>
            <a:r>
              <a:rPr lang="en-US" sz="1650" b="1" dirty="0">
                <a:solidFill>
                  <a:srgbClr val="000000"/>
                </a:solidFill>
                <a:latin typeface="Cambria" panose="02040503050406030204" pitchFamily="18" charset="0"/>
              </a:rPr>
              <a:t>Arrears analysis </a:t>
            </a:r>
            <a:r>
              <a:rPr lang="en-US" sz="1650" dirty="0">
                <a:solidFill>
                  <a:srgbClr val="000000"/>
                </a:solidFill>
                <a:latin typeface="Cambria" panose="02040503050406030204" pitchFamily="18" charset="0"/>
              </a:rPr>
              <a:t>– the system analyzes arrears from HQ level, branch level and officer level showing the PAR, overdue loans and segmented days period arrears.</a:t>
            </a:r>
          </a:p>
          <a:p>
            <a:pPr marL="340614" indent="-285750">
              <a:buFont typeface="Wingdings" panose="05000000000000000000" pitchFamily="2" charset="2"/>
              <a:buChar char="v"/>
            </a:pPr>
            <a:r>
              <a:rPr lang="en-US" sz="1650" b="1" dirty="0">
                <a:solidFill>
                  <a:srgbClr val="000000"/>
                </a:solidFill>
                <a:latin typeface="Cambria" panose="02040503050406030204" pitchFamily="18" charset="0"/>
              </a:rPr>
              <a:t>Client analysis </a:t>
            </a:r>
            <a:r>
              <a:rPr lang="en-US" sz="1650" dirty="0">
                <a:solidFill>
                  <a:srgbClr val="000000"/>
                </a:solidFill>
                <a:latin typeface="Cambria" panose="02040503050406030204" pitchFamily="18" charset="0"/>
              </a:rPr>
              <a:t>– analyzes client loan cycles, active and dormant clients on each day of the month.</a:t>
            </a:r>
          </a:p>
          <a:p>
            <a:pPr marL="340614" indent="-285750">
              <a:buFont typeface="Wingdings" panose="05000000000000000000" pitchFamily="2" charset="2"/>
              <a:buChar char="v"/>
            </a:pPr>
            <a:r>
              <a:rPr lang="en-US" sz="1650" b="1" dirty="0">
                <a:solidFill>
                  <a:srgbClr val="000000"/>
                </a:solidFill>
                <a:latin typeface="Cambria" panose="02040503050406030204" pitchFamily="18" charset="0"/>
              </a:rPr>
              <a:t>Portfolio analysis </a:t>
            </a:r>
            <a:r>
              <a:rPr lang="en-US" sz="1650" dirty="0">
                <a:solidFill>
                  <a:srgbClr val="000000"/>
                </a:solidFill>
                <a:latin typeface="Cambria" panose="02040503050406030204" pitchFamily="18" charset="0"/>
              </a:rPr>
              <a:t>– analyzes the staff and branch portfolio collection each day, portfolio yields and yield gap.</a:t>
            </a:r>
          </a:p>
          <a:p>
            <a:pPr marL="340614" indent="-285750">
              <a:buFont typeface="Wingdings" panose="05000000000000000000" pitchFamily="2" charset="2"/>
              <a:buChar char="v"/>
            </a:pPr>
            <a:r>
              <a:rPr lang="en-US" sz="1650" b="1" dirty="0">
                <a:solidFill>
                  <a:srgbClr val="000000"/>
                </a:solidFill>
                <a:latin typeface="Cambria" panose="02040503050406030204" pitchFamily="18" charset="0"/>
              </a:rPr>
              <a:t>Loans analysis </a:t>
            </a:r>
            <a:r>
              <a:rPr lang="en-US" sz="1650" dirty="0">
                <a:solidFill>
                  <a:srgbClr val="000000"/>
                </a:solidFill>
                <a:latin typeface="Cambria" panose="02040503050406030204" pitchFamily="18" charset="0"/>
              </a:rPr>
              <a:t>– analyzes gross portfolio, performing clients, disbursed loans, repeat loans and new loans done in a specific period.</a:t>
            </a:r>
          </a:p>
          <a:p>
            <a:endParaRPr lang="en-US" sz="1650" dirty="0">
              <a:solidFill>
                <a:srgbClr val="000000"/>
              </a:solidFill>
              <a:latin typeface="Cambria" panose="02040503050406030204" pitchFamily="18" charset="0"/>
            </a:endParaRPr>
          </a:p>
        </p:txBody>
      </p:sp>
      <p:sp>
        <p:nvSpPr>
          <p:cNvPr id="7" name="Slide Number Placeholder 6">
            <a:extLst>
              <a:ext uri="{FF2B5EF4-FFF2-40B4-BE49-F238E27FC236}">
                <a16:creationId xmlns:a16="http://schemas.microsoft.com/office/drawing/2014/main" id="{AA825C49-A1AB-D377-2071-D29B1E667AA9}"/>
              </a:ext>
            </a:extLst>
          </p:cNvPr>
          <p:cNvSpPr>
            <a:spLocks noGrp="1"/>
          </p:cNvSpPr>
          <p:nvPr>
            <p:ph type="sldNum" sz="quarter" idx="12"/>
          </p:nvPr>
        </p:nvSpPr>
        <p:spPr>
          <a:xfrm>
            <a:off x="3962400" y="6400904"/>
            <a:ext cx="365760" cy="246888"/>
          </a:xfrm>
        </p:spPr>
        <p:txBody>
          <a:bodyPr/>
          <a:lstStyle/>
          <a:p>
            <a:fld id="{8D0AFDD5-844D-364D-8AEC-50CF4D36D55D}" type="slidenum">
              <a:rPr lang="en-US" smtClean="0"/>
              <a:pPr/>
              <a:t>13</a:t>
            </a:fld>
            <a:endParaRPr lang="en-US" dirty="0"/>
          </a:p>
        </p:txBody>
      </p:sp>
      <p:pic>
        <p:nvPicPr>
          <p:cNvPr id="6" name="Picture Placeholder 5">
            <a:extLst>
              <a:ext uri="{FF2B5EF4-FFF2-40B4-BE49-F238E27FC236}">
                <a16:creationId xmlns:a16="http://schemas.microsoft.com/office/drawing/2014/main" id="{4E814E97-AF39-125E-0B54-4E4128D34B6C}"/>
              </a:ext>
            </a:extLst>
          </p:cNvPr>
          <p:cNvPicPr>
            <a:picLocks noGrp="1" noChangeAspect="1"/>
          </p:cNvPicPr>
          <p:nvPr>
            <p:ph type="pic" sz="quarter" idx="13"/>
          </p:nvPr>
        </p:nvPicPr>
        <p:blipFill rotWithShape="1">
          <a:blip r:embed="rId3"/>
          <a:srcRect l="-715" t="-4441" r="-715" b="805"/>
          <a:stretch/>
        </p:blipFill>
        <p:spPr>
          <a:xfrm>
            <a:off x="7969956" y="725311"/>
            <a:ext cx="3988129" cy="5407378"/>
          </a:xfrm>
        </p:spPr>
      </p:pic>
    </p:spTree>
    <p:extLst>
      <p:ext uri="{BB962C8B-B14F-4D97-AF65-F5344CB8AC3E}">
        <p14:creationId xmlns:p14="http://schemas.microsoft.com/office/powerpoint/2010/main" val="1874702632"/>
      </p:ext>
    </p:extLst>
  </p:cSld>
  <p:clrMapOvr>
    <a:masterClrMapping/>
  </p:clrMapOvr>
  <mc:AlternateContent xmlns:mc="http://schemas.openxmlformats.org/markup-compatibility/2006" xmlns:p14="http://schemas.microsoft.com/office/powerpoint/2010/main">
    <mc:Choice Requires="p14">
      <p:transition spd="slow" p14:dur="1500" advTm="6000">
        <p:split orient="vert"/>
      </p:transition>
    </mc:Choice>
    <mc:Fallback xmlns="">
      <p:transition spd="slow" advTm="6000">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BC0F7-9BAB-2ADE-CF39-13047262085B}"/>
              </a:ext>
            </a:extLst>
          </p:cNvPr>
          <p:cNvSpPr>
            <a:spLocks noGrp="1"/>
          </p:cNvSpPr>
          <p:nvPr>
            <p:ph type="title"/>
          </p:nvPr>
        </p:nvSpPr>
        <p:spPr>
          <a:xfrm>
            <a:off x="1389887" y="925034"/>
            <a:ext cx="5699535" cy="666700"/>
          </a:xfrm>
        </p:spPr>
        <p:txBody>
          <a:bodyPr/>
          <a:lstStyle/>
          <a:p>
            <a:r>
              <a:rPr lang="en-US" sz="4000" dirty="0">
                <a:solidFill>
                  <a:srgbClr val="7030A0"/>
                </a:solidFill>
                <a:latin typeface="Georgia Pro Cond Light (Headings)"/>
                <a:sym typeface="DM Sans Medium"/>
              </a:rPr>
              <a:t>BI Analysis Module </a:t>
            </a:r>
            <a:br>
              <a:rPr lang="en-US" dirty="0">
                <a:sym typeface="DM Sans Medium"/>
              </a:rPr>
            </a:br>
            <a:endParaRPr lang="en-US" dirty="0"/>
          </a:p>
        </p:txBody>
      </p:sp>
      <p:sp>
        <p:nvSpPr>
          <p:cNvPr id="4" name="Content Placeholder 3">
            <a:extLst>
              <a:ext uri="{FF2B5EF4-FFF2-40B4-BE49-F238E27FC236}">
                <a16:creationId xmlns:a16="http://schemas.microsoft.com/office/drawing/2014/main" id="{F7F72EA7-7448-EA7A-DE1C-33CD1331CDA4}"/>
              </a:ext>
            </a:extLst>
          </p:cNvPr>
          <p:cNvSpPr>
            <a:spLocks noGrp="1"/>
          </p:cNvSpPr>
          <p:nvPr>
            <p:ph idx="1"/>
          </p:nvPr>
        </p:nvSpPr>
        <p:spPr>
          <a:xfrm>
            <a:off x="1386769" y="1591733"/>
            <a:ext cx="5882782" cy="4086577"/>
          </a:xfrm>
        </p:spPr>
        <p:txBody>
          <a:bodyPr/>
          <a:lstStyle/>
          <a:p>
            <a:pPr marL="340614" indent="-285750">
              <a:buFont typeface="Wingdings" panose="05000000000000000000" pitchFamily="2" charset="2"/>
              <a:buChar char="v"/>
            </a:pPr>
            <a:r>
              <a:rPr lang="en-US" sz="1650" b="1" dirty="0">
                <a:solidFill>
                  <a:srgbClr val="000000"/>
                </a:solidFill>
                <a:latin typeface="Cambria" panose="02040503050406030204" pitchFamily="18" charset="0"/>
              </a:rPr>
              <a:t>Collection analysis </a:t>
            </a:r>
            <a:r>
              <a:rPr lang="en-US" sz="1650" dirty="0">
                <a:solidFill>
                  <a:srgbClr val="000000"/>
                </a:solidFill>
                <a:latin typeface="Cambria" panose="02040503050406030204" pitchFamily="18" charset="0"/>
              </a:rPr>
              <a:t>– analyzes daily and monthly collection trend and gross portfolio trend per corporate, branch and portfolio level.</a:t>
            </a:r>
          </a:p>
          <a:p>
            <a:pPr marL="340614" indent="-285750">
              <a:buFont typeface="Wingdings" panose="05000000000000000000" pitchFamily="2" charset="2"/>
              <a:buChar char="v"/>
            </a:pPr>
            <a:r>
              <a:rPr lang="en-US" sz="1650" b="1" dirty="0">
                <a:solidFill>
                  <a:srgbClr val="000000"/>
                </a:solidFill>
                <a:latin typeface="Cambria" panose="02040503050406030204" pitchFamily="18" charset="0"/>
              </a:rPr>
              <a:t>Financial analysis </a:t>
            </a:r>
            <a:r>
              <a:rPr lang="en-US" sz="1650" dirty="0">
                <a:solidFill>
                  <a:srgbClr val="000000"/>
                </a:solidFill>
                <a:latin typeface="Cambria" panose="02040503050406030204" pitchFamily="18" charset="0"/>
              </a:rPr>
              <a:t>– analyzes the income of each portfolio size.</a:t>
            </a:r>
          </a:p>
          <a:p>
            <a:pPr marL="340614" indent="-285750">
              <a:buFont typeface="Wingdings" panose="05000000000000000000" pitchFamily="2" charset="2"/>
              <a:buChar char="v"/>
            </a:pPr>
            <a:r>
              <a:rPr lang="en-US" sz="1650" b="1" dirty="0">
                <a:solidFill>
                  <a:srgbClr val="000000"/>
                </a:solidFill>
                <a:latin typeface="Cambria" panose="02040503050406030204" pitchFamily="18" charset="0"/>
              </a:rPr>
              <a:t>Operating expense ratio and financial self-sufficiency </a:t>
            </a:r>
            <a:r>
              <a:rPr lang="en-US" sz="1650" dirty="0">
                <a:solidFill>
                  <a:srgbClr val="000000"/>
                </a:solidFill>
                <a:latin typeface="Cambria" panose="02040503050406030204" pitchFamily="18" charset="0"/>
              </a:rPr>
              <a:t>– this shows how current expenses trend is comparing to current incomes per branch and officer.</a:t>
            </a:r>
          </a:p>
          <a:p>
            <a:pPr marL="340614" indent="-285750">
              <a:buFont typeface="Wingdings" panose="05000000000000000000" pitchFamily="2" charset="2"/>
              <a:buChar char="v"/>
            </a:pPr>
            <a:r>
              <a:rPr lang="en-US" sz="1650" b="1" dirty="0">
                <a:solidFill>
                  <a:srgbClr val="000000"/>
                </a:solidFill>
                <a:latin typeface="Cambria" panose="02040503050406030204" pitchFamily="18" charset="0"/>
              </a:rPr>
              <a:t>Personnel analysis </a:t>
            </a:r>
            <a:r>
              <a:rPr lang="en-US" sz="1650" dirty="0">
                <a:solidFill>
                  <a:srgbClr val="000000"/>
                </a:solidFill>
                <a:latin typeface="Cambria" panose="02040503050406030204" pitchFamily="18" charset="0"/>
              </a:rPr>
              <a:t>– measures the current performance of staff and branch basing on the targets set.</a:t>
            </a:r>
          </a:p>
          <a:p>
            <a:pPr marL="340614" indent="-285750">
              <a:buFont typeface="Wingdings" panose="05000000000000000000" pitchFamily="2" charset="2"/>
              <a:buChar char="v"/>
            </a:pPr>
            <a:r>
              <a:rPr lang="en-US" sz="1650" b="1" dirty="0">
                <a:solidFill>
                  <a:srgbClr val="000000"/>
                </a:solidFill>
                <a:latin typeface="Cambria" panose="02040503050406030204" pitchFamily="18" charset="0"/>
              </a:rPr>
              <a:t>Dormancy analysis </a:t>
            </a:r>
            <a:r>
              <a:rPr lang="en-US" sz="1650" dirty="0">
                <a:solidFill>
                  <a:srgbClr val="000000"/>
                </a:solidFill>
                <a:latin typeface="Cambria" panose="02040503050406030204" pitchFamily="18" charset="0"/>
              </a:rPr>
              <a:t>– analyzes dormant clients in specific period i.e. below 7 days, 7-14 days, 14-28 days, 28-60 days and above 60 days.</a:t>
            </a:r>
          </a:p>
          <a:p>
            <a:pPr marL="340614" indent="-285750">
              <a:buFont typeface="Wingdings" panose="05000000000000000000" pitchFamily="2" charset="2"/>
              <a:buChar char="v"/>
            </a:pPr>
            <a:endParaRPr lang="en-US" sz="1650" dirty="0">
              <a:solidFill>
                <a:srgbClr val="000000"/>
              </a:solidFill>
              <a:latin typeface="Cambria" panose="02040503050406030204" pitchFamily="18" charset="0"/>
            </a:endParaRPr>
          </a:p>
        </p:txBody>
      </p:sp>
      <p:sp>
        <p:nvSpPr>
          <p:cNvPr id="7" name="Slide Number Placeholder 6">
            <a:extLst>
              <a:ext uri="{FF2B5EF4-FFF2-40B4-BE49-F238E27FC236}">
                <a16:creationId xmlns:a16="http://schemas.microsoft.com/office/drawing/2014/main" id="{AA825C49-A1AB-D377-2071-D29B1E667AA9}"/>
              </a:ext>
            </a:extLst>
          </p:cNvPr>
          <p:cNvSpPr>
            <a:spLocks noGrp="1"/>
          </p:cNvSpPr>
          <p:nvPr>
            <p:ph type="sldNum" sz="quarter" idx="12"/>
          </p:nvPr>
        </p:nvSpPr>
        <p:spPr>
          <a:xfrm>
            <a:off x="3962400" y="6400904"/>
            <a:ext cx="365760" cy="246888"/>
          </a:xfrm>
        </p:spPr>
        <p:txBody>
          <a:bodyPr/>
          <a:lstStyle/>
          <a:p>
            <a:fld id="{8D0AFDD5-844D-364D-8AEC-50CF4D36D55D}" type="slidenum">
              <a:rPr lang="en-US" smtClean="0"/>
              <a:pPr/>
              <a:t>14</a:t>
            </a:fld>
            <a:endParaRPr lang="en-US" dirty="0"/>
          </a:p>
        </p:txBody>
      </p:sp>
      <p:pic>
        <p:nvPicPr>
          <p:cNvPr id="6" name="Picture Placeholder 5">
            <a:extLst>
              <a:ext uri="{FF2B5EF4-FFF2-40B4-BE49-F238E27FC236}">
                <a16:creationId xmlns:a16="http://schemas.microsoft.com/office/drawing/2014/main" id="{4E814E97-AF39-125E-0B54-4E4128D34B6C}"/>
              </a:ext>
            </a:extLst>
          </p:cNvPr>
          <p:cNvPicPr>
            <a:picLocks noGrp="1" noChangeAspect="1"/>
          </p:cNvPicPr>
          <p:nvPr>
            <p:ph type="pic" sz="quarter" idx="13"/>
          </p:nvPr>
        </p:nvPicPr>
        <p:blipFill rotWithShape="1">
          <a:blip r:embed="rId3"/>
          <a:srcRect l="-5076" t="-1625" r="-5076" b="-1625"/>
          <a:stretch/>
        </p:blipFill>
        <p:spPr>
          <a:xfrm>
            <a:off x="8432801" y="691065"/>
            <a:ext cx="3525284" cy="5475870"/>
          </a:xfrm>
        </p:spPr>
      </p:pic>
    </p:spTree>
    <p:extLst>
      <p:ext uri="{BB962C8B-B14F-4D97-AF65-F5344CB8AC3E}">
        <p14:creationId xmlns:p14="http://schemas.microsoft.com/office/powerpoint/2010/main" val="1461065027"/>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BC0F7-9BAB-2ADE-CF39-13047262085B}"/>
              </a:ext>
            </a:extLst>
          </p:cNvPr>
          <p:cNvSpPr>
            <a:spLocks noGrp="1"/>
          </p:cNvSpPr>
          <p:nvPr>
            <p:ph type="title"/>
          </p:nvPr>
        </p:nvSpPr>
        <p:spPr>
          <a:xfrm>
            <a:off x="1389887" y="925034"/>
            <a:ext cx="5699535" cy="666700"/>
          </a:xfrm>
        </p:spPr>
        <p:txBody>
          <a:bodyPr/>
          <a:lstStyle/>
          <a:p>
            <a:r>
              <a:rPr lang="en-US" sz="4000" dirty="0">
                <a:solidFill>
                  <a:srgbClr val="7030A0"/>
                </a:solidFill>
                <a:latin typeface="Georgia Pro Cond Light (Headings)"/>
                <a:sym typeface="DM Sans Medium"/>
              </a:rPr>
              <a:t>BI Analysis Module </a:t>
            </a:r>
            <a:br>
              <a:rPr lang="en-US" dirty="0">
                <a:sym typeface="DM Sans Medium"/>
              </a:rPr>
            </a:br>
            <a:endParaRPr lang="en-US" dirty="0"/>
          </a:p>
        </p:txBody>
      </p:sp>
      <p:sp>
        <p:nvSpPr>
          <p:cNvPr id="4" name="Content Placeholder 3">
            <a:extLst>
              <a:ext uri="{FF2B5EF4-FFF2-40B4-BE49-F238E27FC236}">
                <a16:creationId xmlns:a16="http://schemas.microsoft.com/office/drawing/2014/main" id="{F7F72EA7-7448-EA7A-DE1C-33CD1331CDA4}"/>
              </a:ext>
            </a:extLst>
          </p:cNvPr>
          <p:cNvSpPr>
            <a:spLocks noGrp="1"/>
          </p:cNvSpPr>
          <p:nvPr>
            <p:ph idx="1"/>
          </p:nvPr>
        </p:nvSpPr>
        <p:spPr>
          <a:xfrm>
            <a:off x="1386769" y="1591733"/>
            <a:ext cx="5882782" cy="4086577"/>
          </a:xfrm>
        </p:spPr>
        <p:txBody>
          <a:bodyPr/>
          <a:lstStyle/>
          <a:p>
            <a:pPr marL="340614" indent="-285750">
              <a:buFont typeface="Wingdings" panose="05000000000000000000" pitchFamily="2" charset="2"/>
              <a:buChar char="v"/>
            </a:pPr>
            <a:r>
              <a:rPr lang="en-US" sz="1650" dirty="0">
                <a:solidFill>
                  <a:srgbClr val="000000"/>
                </a:solidFill>
                <a:latin typeface="Cambria" panose="02040503050406030204" pitchFamily="18" charset="0"/>
              </a:rPr>
              <a:t>The system allows assigned staff to create targets to portfolios and branches. These targets form the basis for analysis and rewards to staff. The following can be set as targets for individual portfolios per month;</a:t>
            </a:r>
          </a:p>
          <a:p>
            <a:endParaRPr lang="en-US" sz="1650" dirty="0">
              <a:solidFill>
                <a:srgbClr val="000000"/>
              </a:solidFill>
              <a:latin typeface="Cambria" panose="02040503050406030204" pitchFamily="18" charset="0"/>
            </a:endParaRPr>
          </a:p>
          <a:p>
            <a:pPr marL="971550" lvl="1" indent="-285750">
              <a:buFont typeface="Wingdings" panose="05000000000000000000" pitchFamily="2" charset="2"/>
              <a:buChar char="Ø"/>
            </a:pPr>
            <a:r>
              <a:rPr lang="en-US" sz="1700" dirty="0">
                <a:solidFill>
                  <a:srgbClr val="000000"/>
                </a:solidFill>
                <a:latin typeface="Cambria" panose="02040503050406030204" pitchFamily="18" charset="0"/>
              </a:rPr>
              <a:t>New Loans targets</a:t>
            </a:r>
          </a:p>
          <a:p>
            <a:pPr marL="971550" lvl="1" indent="-285750">
              <a:buFont typeface="Wingdings" panose="05000000000000000000" pitchFamily="2" charset="2"/>
              <a:buChar char="Ø"/>
            </a:pPr>
            <a:r>
              <a:rPr lang="en-US" sz="1700" dirty="0">
                <a:solidFill>
                  <a:srgbClr val="000000"/>
                </a:solidFill>
                <a:latin typeface="Cambria" panose="02040503050406030204" pitchFamily="18" charset="0"/>
              </a:rPr>
              <a:t>Repeat Loans targets</a:t>
            </a:r>
          </a:p>
          <a:p>
            <a:pPr marL="971550" lvl="1" indent="-285750">
              <a:buFont typeface="Wingdings" panose="05000000000000000000" pitchFamily="2" charset="2"/>
              <a:buChar char="Ø"/>
            </a:pPr>
            <a:r>
              <a:rPr lang="en-US" sz="1700" dirty="0">
                <a:solidFill>
                  <a:srgbClr val="000000"/>
                </a:solidFill>
                <a:latin typeface="Cambria" panose="02040503050406030204" pitchFamily="18" charset="0"/>
              </a:rPr>
              <a:t>Performing clients targets</a:t>
            </a:r>
          </a:p>
          <a:p>
            <a:pPr marL="971550" lvl="1" indent="-285750">
              <a:buFont typeface="Wingdings" panose="05000000000000000000" pitchFamily="2" charset="2"/>
              <a:buChar char="Ø"/>
            </a:pPr>
            <a:r>
              <a:rPr lang="en-US" sz="1700" dirty="0">
                <a:solidFill>
                  <a:srgbClr val="000000"/>
                </a:solidFill>
                <a:latin typeface="Cambria" panose="02040503050406030204" pitchFamily="18" charset="0"/>
              </a:rPr>
              <a:t>Arrears collection targets</a:t>
            </a:r>
          </a:p>
          <a:p>
            <a:pPr marL="971550" lvl="1" indent="-285750">
              <a:buFont typeface="Wingdings" panose="05000000000000000000" pitchFamily="2" charset="2"/>
              <a:buChar char="Ø"/>
            </a:pPr>
            <a:r>
              <a:rPr lang="en-US" sz="1700" dirty="0">
                <a:solidFill>
                  <a:srgbClr val="000000"/>
                </a:solidFill>
                <a:latin typeface="Cambria" panose="02040503050406030204" pitchFamily="18" charset="0"/>
              </a:rPr>
              <a:t>Clientele activation targets</a:t>
            </a:r>
          </a:p>
          <a:p>
            <a:pPr marL="971550" lvl="1" indent="-285750">
              <a:buFont typeface="Wingdings" panose="05000000000000000000" pitchFamily="2" charset="2"/>
              <a:buChar char="Ø"/>
            </a:pPr>
            <a:r>
              <a:rPr lang="en-US" sz="1700" dirty="0">
                <a:solidFill>
                  <a:srgbClr val="000000"/>
                </a:solidFill>
                <a:latin typeface="Cambria" panose="02040503050406030204" pitchFamily="18" charset="0"/>
              </a:rPr>
              <a:t>Income generation </a:t>
            </a:r>
          </a:p>
        </p:txBody>
      </p:sp>
      <p:sp>
        <p:nvSpPr>
          <p:cNvPr id="7" name="Slide Number Placeholder 6">
            <a:extLst>
              <a:ext uri="{FF2B5EF4-FFF2-40B4-BE49-F238E27FC236}">
                <a16:creationId xmlns:a16="http://schemas.microsoft.com/office/drawing/2014/main" id="{AA825C49-A1AB-D377-2071-D29B1E667AA9}"/>
              </a:ext>
            </a:extLst>
          </p:cNvPr>
          <p:cNvSpPr>
            <a:spLocks noGrp="1"/>
          </p:cNvSpPr>
          <p:nvPr>
            <p:ph type="sldNum" sz="quarter" idx="12"/>
          </p:nvPr>
        </p:nvSpPr>
        <p:spPr>
          <a:xfrm>
            <a:off x="3962400" y="6400904"/>
            <a:ext cx="365760" cy="246888"/>
          </a:xfrm>
        </p:spPr>
        <p:txBody>
          <a:bodyPr/>
          <a:lstStyle/>
          <a:p>
            <a:fld id="{8D0AFDD5-844D-364D-8AEC-50CF4D36D55D}" type="slidenum">
              <a:rPr lang="en-US" smtClean="0"/>
              <a:pPr/>
              <a:t>15</a:t>
            </a:fld>
            <a:endParaRPr lang="en-US" dirty="0"/>
          </a:p>
        </p:txBody>
      </p:sp>
      <p:pic>
        <p:nvPicPr>
          <p:cNvPr id="6" name="Picture Placeholder 5">
            <a:extLst>
              <a:ext uri="{FF2B5EF4-FFF2-40B4-BE49-F238E27FC236}">
                <a16:creationId xmlns:a16="http://schemas.microsoft.com/office/drawing/2014/main" id="{4E814E97-AF39-125E-0B54-4E4128D34B6C}"/>
              </a:ext>
            </a:extLst>
          </p:cNvPr>
          <p:cNvPicPr>
            <a:picLocks noGrp="1" noChangeAspect="1"/>
          </p:cNvPicPr>
          <p:nvPr>
            <p:ph type="pic" sz="quarter" idx="13"/>
          </p:nvPr>
        </p:nvPicPr>
        <p:blipFill rotWithShape="1">
          <a:blip r:embed="rId3"/>
          <a:srcRect l="-727" t="914" r="-727" b="914"/>
          <a:stretch/>
        </p:blipFill>
        <p:spPr>
          <a:xfrm>
            <a:off x="8556977" y="691065"/>
            <a:ext cx="3401107" cy="5475870"/>
          </a:xfrm>
        </p:spPr>
      </p:pic>
    </p:spTree>
    <p:extLst>
      <p:ext uri="{BB962C8B-B14F-4D97-AF65-F5344CB8AC3E}">
        <p14:creationId xmlns:p14="http://schemas.microsoft.com/office/powerpoint/2010/main" val="175326250"/>
      </p:ext>
    </p:extLst>
  </p:cSld>
  <p:clrMapOvr>
    <a:masterClrMapping/>
  </p:clrMapOvr>
  <p:transition spd="slow" advTm="6000">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BC0F7-9BAB-2ADE-CF39-13047262085B}"/>
              </a:ext>
            </a:extLst>
          </p:cNvPr>
          <p:cNvSpPr>
            <a:spLocks noGrp="1"/>
          </p:cNvSpPr>
          <p:nvPr>
            <p:ph type="title"/>
          </p:nvPr>
        </p:nvSpPr>
        <p:spPr>
          <a:xfrm>
            <a:off x="1389887" y="925034"/>
            <a:ext cx="5699535" cy="666700"/>
          </a:xfrm>
        </p:spPr>
        <p:txBody>
          <a:bodyPr/>
          <a:lstStyle/>
          <a:p>
            <a:r>
              <a:rPr lang="en-US" sz="4000" dirty="0">
                <a:solidFill>
                  <a:srgbClr val="7030A0"/>
                </a:solidFill>
                <a:latin typeface="Georgia Pro Cond Light (Headings)"/>
                <a:sym typeface="DM Sans Medium"/>
              </a:rPr>
              <a:t>HR Module </a:t>
            </a:r>
            <a:br>
              <a:rPr lang="en-US" dirty="0">
                <a:sym typeface="DM Sans Medium"/>
              </a:rPr>
            </a:br>
            <a:endParaRPr lang="en-US" dirty="0"/>
          </a:p>
        </p:txBody>
      </p:sp>
      <p:sp>
        <p:nvSpPr>
          <p:cNvPr id="4" name="Content Placeholder 3">
            <a:extLst>
              <a:ext uri="{FF2B5EF4-FFF2-40B4-BE49-F238E27FC236}">
                <a16:creationId xmlns:a16="http://schemas.microsoft.com/office/drawing/2014/main" id="{F7F72EA7-7448-EA7A-DE1C-33CD1331CDA4}"/>
              </a:ext>
            </a:extLst>
          </p:cNvPr>
          <p:cNvSpPr>
            <a:spLocks noGrp="1"/>
          </p:cNvSpPr>
          <p:nvPr>
            <p:ph idx="1"/>
          </p:nvPr>
        </p:nvSpPr>
        <p:spPr>
          <a:xfrm>
            <a:off x="1386769" y="1591733"/>
            <a:ext cx="5882782" cy="4086577"/>
          </a:xfrm>
        </p:spPr>
        <p:txBody>
          <a:bodyPr/>
          <a:lstStyle/>
          <a:p>
            <a:r>
              <a:rPr lang="en-US" sz="1700" dirty="0">
                <a:solidFill>
                  <a:srgbClr val="000000"/>
                </a:solidFill>
                <a:latin typeface="Cambria" panose="02040503050406030204" pitchFamily="18" charset="0"/>
              </a:rPr>
              <a:t>This covers all staff operations from staff onboarding to other human resource functions including the following;</a:t>
            </a:r>
          </a:p>
          <a:p>
            <a:endParaRPr lang="en-US" sz="1700" dirty="0">
              <a:solidFill>
                <a:srgbClr val="000000"/>
              </a:solidFill>
              <a:latin typeface="Cambria" panose="02040503050406030204" pitchFamily="18" charset="0"/>
            </a:endParaRPr>
          </a:p>
          <a:p>
            <a:pPr marL="340614" indent="-285750">
              <a:buFont typeface="Wingdings" panose="05000000000000000000" pitchFamily="2" charset="2"/>
              <a:buChar char="v"/>
            </a:pPr>
            <a:r>
              <a:rPr lang="en-US" sz="1700" b="1" dirty="0">
                <a:solidFill>
                  <a:srgbClr val="000000"/>
                </a:solidFill>
                <a:latin typeface="Cambria" panose="02040503050406030204" pitchFamily="18" charset="0"/>
              </a:rPr>
              <a:t>Staff leaves – </a:t>
            </a:r>
            <a:r>
              <a:rPr lang="en-US" sz="1700" dirty="0">
                <a:solidFill>
                  <a:srgbClr val="000000"/>
                </a:solidFill>
                <a:latin typeface="Cambria" panose="02040503050406030204" pitchFamily="18" charset="0"/>
              </a:rPr>
              <a:t>incorporates leave days award by the system basing on settings, leave application and approvals</a:t>
            </a:r>
          </a:p>
          <a:p>
            <a:pPr marL="340614" indent="-285750">
              <a:buFont typeface="Wingdings" panose="05000000000000000000" pitchFamily="2" charset="2"/>
              <a:buChar char="v"/>
            </a:pPr>
            <a:r>
              <a:rPr lang="en-US" sz="1700" b="1" dirty="0">
                <a:solidFill>
                  <a:srgbClr val="000000"/>
                </a:solidFill>
                <a:latin typeface="Cambria" panose="02040503050406030204" pitchFamily="18" charset="0"/>
              </a:rPr>
              <a:t>Staff groups – </a:t>
            </a:r>
            <a:r>
              <a:rPr lang="en-US" sz="1700" dirty="0">
                <a:solidFill>
                  <a:srgbClr val="000000"/>
                </a:solidFill>
                <a:latin typeface="Cambria" panose="02040503050406030204" pitchFamily="18" charset="0"/>
              </a:rPr>
              <a:t>this allows creation of ranks and positions according to company hierarchy.</a:t>
            </a:r>
          </a:p>
          <a:p>
            <a:pPr marL="340614" indent="-285750">
              <a:buFont typeface="Wingdings" panose="05000000000000000000" pitchFamily="2" charset="2"/>
              <a:buChar char="v"/>
            </a:pPr>
            <a:r>
              <a:rPr lang="en-US" sz="1700" b="1" dirty="0">
                <a:solidFill>
                  <a:srgbClr val="000000"/>
                </a:solidFill>
                <a:latin typeface="Cambria" panose="02040503050406030204" pitchFamily="18" charset="0"/>
              </a:rPr>
              <a:t>Salary advances – </a:t>
            </a:r>
            <a:r>
              <a:rPr lang="en-US" sz="1700" dirty="0">
                <a:solidFill>
                  <a:srgbClr val="000000"/>
                </a:solidFill>
                <a:latin typeface="Cambria" panose="02040503050406030204" pitchFamily="18" charset="0"/>
              </a:rPr>
              <a:t>application and approval of salary advance that will reflect in payroll of that month.</a:t>
            </a:r>
          </a:p>
          <a:p>
            <a:pPr marL="340614" indent="-285750">
              <a:buFont typeface="Wingdings" panose="05000000000000000000" pitchFamily="2" charset="2"/>
              <a:buChar char="v"/>
            </a:pPr>
            <a:r>
              <a:rPr lang="en-US" sz="1700" b="1" dirty="0">
                <a:solidFill>
                  <a:srgbClr val="000000"/>
                </a:solidFill>
                <a:latin typeface="Cambria" panose="02040503050406030204" pitchFamily="18" charset="0"/>
              </a:rPr>
              <a:t>Payroll – </a:t>
            </a:r>
            <a:r>
              <a:rPr lang="en-US" sz="1700" dirty="0">
                <a:solidFill>
                  <a:srgbClr val="000000"/>
                </a:solidFill>
                <a:latin typeface="Cambria" panose="02040503050406030204" pitchFamily="18" charset="0"/>
              </a:rPr>
              <a:t>Integrated with up-to-date KRA, NHIF an NSSF deduction formulas to allow preparation of staff PAYE and payables. This is linked to accounting module.</a:t>
            </a:r>
            <a:endParaRPr lang="en-US" sz="1700" b="1" dirty="0">
              <a:solidFill>
                <a:srgbClr val="000000"/>
              </a:solidFill>
              <a:latin typeface="Cambria" panose="02040503050406030204" pitchFamily="18" charset="0"/>
            </a:endParaRPr>
          </a:p>
        </p:txBody>
      </p:sp>
      <p:sp>
        <p:nvSpPr>
          <p:cNvPr id="7" name="Slide Number Placeholder 6">
            <a:extLst>
              <a:ext uri="{FF2B5EF4-FFF2-40B4-BE49-F238E27FC236}">
                <a16:creationId xmlns:a16="http://schemas.microsoft.com/office/drawing/2014/main" id="{AA825C49-A1AB-D377-2071-D29B1E667AA9}"/>
              </a:ext>
            </a:extLst>
          </p:cNvPr>
          <p:cNvSpPr>
            <a:spLocks noGrp="1"/>
          </p:cNvSpPr>
          <p:nvPr>
            <p:ph type="sldNum" sz="quarter" idx="12"/>
          </p:nvPr>
        </p:nvSpPr>
        <p:spPr>
          <a:xfrm>
            <a:off x="3962400" y="6400904"/>
            <a:ext cx="365760" cy="246888"/>
          </a:xfrm>
        </p:spPr>
        <p:txBody>
          <a:bodyPr/>
          <a:lstStyle/>
          <a:p>
            <a:fld id="{8D0AFDD5-844D-364D-8AEC-50CF4D36D55D}" type="slidenum">
              <a:rPr lang="en-US" smtClean="0"/>
              <a:pPr/>
              <a:t>16</a:t>
            </a:fld>
            <a:endParaRPr lang="en-US" dirty="0"/>
          </a:p>
        </p:txBody>
      </p:sp>
      <p:pic>
        <p:nvPicPr>
          <p:cNvPr id="6" name="Picture Placeholder 5">
            <a:extLst>
              <a:ext uri="{FF2B5EF4-FFF2-40B4-BE49-F238E27FC236}">
                <a16:creationId xmlns:a16="http://schemas.microsoft.com/office/drawing/2014/main" id="{4E814E97-AF39-125E-0B54-4E4128D34B6C}"/>
              </a:ext>
            </a:extLst>
          </p:cNvPr>
          <p:cNvPicPr>
            <a:picLocks noGrp="1" noChangeAspect="1"/>
          </p:cNvPicPr>
          <p:nvPr>
            <p:ph type="pic" sz="quarter" idx="13"/>
          </p:nvPr>
        </p:nvPicPr>
        <p:blipFill rotWithShape="1">
          <a:blip r:embed="rId3"/>
          <a:srcRect l="-263" t="3270" r="-263" b="3270"/>
          <a:stretch/>
        </p:blipFill>
        <p:spPr>
          <a:xfrm>
            <a:off x="8556977" y="822488"/>
            <a:ext cx="3401107" cy="5213024"/>
          </a:xfrm>
        </p:spPr>
      </p:pic>
    </p:spTree>
    <p:extLst>
      <p:ext uri="{BB962C8B-B14F-4D97-AF65-F5344CB8AC3E}">
        <p14:creationId xmlns:p14="http://schemas.microsoft.com/office/powerpoint/2010/main" val="3638863442"/>
      </p:ext>
    </p:extLst>
  </p:cSld>
  <p:clrMapOvr>
    <a:masterClrMapping/>
  </p:clrMapOvr>
  <p:transition spd="slow" advTm="6000">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BC0F7-9BAB-2ADE-CF39-13047262085B}"/>
              </a:ext>
            </a:extLst>
          </p:cNvPr>
          <p:cNvSpPr>
            <a:spLocks noGrp="1"/>
          </p:cNvSpPr>
          <p:nvPr>
            <p:ph type="title"/>
          </p:nvPr>
        </p:nvSpPr>
        <p:spPr>
          <a:xfrm>
            <a:off x="1389887" y="925034"/>
            <a:ext cx="5699535" cy="666700"/>
          </a:xfrm>
        </p:spPr>
        <p:txBody>
          <a:bodyPr/>
          <a:lstStyle/>
          <a:p>
            <a:r>
              <a:rPr lang="en-US" sz="4000" dirty="0">
                <a:solidFill>
                  <a:srgbClr val="7030A0"/>
                </a:solidFill>
                <a:latin typeface="Georgia Pro Cond Light (Headings)"/>
                <a:sym typeface="DM Sans Medium"/>
              </a:rPr>
              <a:t>Accounting Module </a:t>
            </a:r>
            <a:br>
              <a:rPr lang="en-US" dirty="0">
                <a:sym typeface="DM Sans Medium"/>
              </a:rPr>
            </a:br>
            <a:endParaRPr lang="en-US" dirty="0"/>
          </a:p>
        </p:txBody>
      </p:sp>
      <p:sp>
        <p:nvSpPr>
          <p:cNvPr id="4" name="Content Placeholder 3">
            <a:extLst>
              <a:ext uri="{FF2B5EF4-FFF2-40B4-BE49-F238E27FC236}">
                <a16:creationId xmlns:a16="http://schemas.microsoft.com/office/drawing/2014/main" id="{F7F72EA7-7448-EA7A-DE1C-33CD1331CDA4}"/>
              </a:ext>
            </a:extLst>
          </p:cNvPr>
          <p:cNvSpPr>
            <a:spLocks noGrp="1"/>
          </p:cNvSpPr>
          <p:nvPr>
            <p:ph idx="1"/>
          </p:nvPr>
        </p:nvSpPr>
        <p:spPr>
          <a:xfrm>
            <a:off x="1386769" y="1591733"/>
            <a:ext cx="5882782" cy="4086577"/>
          </a:xfrm>
        </p:spPr>
        <p:txBody>
          <a:bodyPr/>
          <a:lstStyle/>
          <a:p>
            <a:r>
              <a:rPr lang="en-US" sz="1800" b="0" i="0" u="none" strike="noStrike" baseline="0" dirty="0">
                <a:solidFill>
                  <a:srgbClr val="000000"/>
                </a:solidFill>
                <a:latin typeface="Cambria" panose="02040503050406030204" pitchFamily="18" charset="0"/>
              </a:rPr>
              <a:t>This is the core system architecture that covers the following: </a:t>
            </a:r>
          </a:p>
          <a:p>
            <a:pPr marL="340614" indent="-285750">
              <a:buFont typeface="Wingdings" panose="05000000000000000000" pitchFamily="2" charset="2"/>
              <a:buChar char="v"/>
            </a:pPr>
            <a:r>
              <a:rPr lang="en-US" sz="1700" dirty="0">
                <a:solidFill>
                  <a:srgbClr val="000000"/>
                </a:solidFill>
                <a:latin typeface="Cambria" panose="02040503050406030204" pitchFamily="18" charset="0"/>
              </a:rPr>
              <a:t>Requisitions done at branch or HQ level to accounting desk for approvals or disbursements.</a:t>
            </a:r>
          </a:p>
          <a:p>
            <a:pPr marL="340614" indent="-285750">
              <a:buFont typeface="Wingdings" panose="05000000000000000000" pitchFamily="2" charset="2"/>
              <a:buChar char="v"/>
            </a:pPr>
            <a:r>
              <a:rPr lang="en-US" sz="1700" dirty="0">
                <a:solidFill>
                  <a:srgbClr val="000000"/>
                </a:solidFill>
                <a:latin typeface="Cambria" panose="02040503050406030204" pitchFamily="18" charset="0"/>
              </a:rPr>
              <a:t>Petty cash management from branch postings</a:t>
            </a:r>
          </a:p>
          <a:p>
            <a:pPr marL="340614" indent="-285750">
              <a:buFont typeface="Wingdings" panose="05000000000000000000" pitchFamily="2" charset="2"/>
              <a:buChar char="v"/>
            </a:pPr>
            <a:r>
              <a:rPr lang="en-US" sz="1700" dirty="0">
                <a:solidFill>
                  <a:srgbClr val="000000"/>
                </a:solidFill>
                <a:latin typeface="Cambria" panose="02040503050406030204" pitchFamily="18" charset="0"/>
              </a:rPr>
              <a:t>Expected cash flows and expenses</a:t>
            </a:r>
          </a:p>
          <a:p>
            <a:pPr marL="340614" indent="-285750">
              <a:buFont typeface="Wingdings" panose="05000000000000000000" pitchFamily="2" charset="2"/>
              <a:buChar char="v"/>
            </a:pPr>
            <a:r>
              <a:rPr lang="en-US" sz="1700" dirty="0">
                <a:solidFill>
                  <a:srgbClr val="000000"/>
                </a:solidFill>
                <a:latin typeface="Cambria" panose="02040503050406030204" pitchFamily="18" charset="0"/>
              </a:rPr>
              <a:t>Account books management</a:t>
            </a:r>
          </a:p>
          <a:p>
            <a:pPr marL="340614" indent="-285750">
              <a:buFont typeface="Wingdings" panose="05000000000000000000" pitchFamily="2" charset="2"/>
              <a:buChar char="v"/>
            </a:pPr>
            <a:r>
              <a:rPr lang="en-US" sz="1700" dirty="0">
                <a:solidFill>
                  <a:srgbClr val="000000"/>
                </a:solidFill>
                <a:latin typeface="Cambria" panose="02040503050406030204" pitchFamily="18" charset="0"/>
              </a:rPr>
              <a:t>Accruals and accounting reports</a:t>
            </a:r>
          </a:p>
          <a:p>
            <a:pPr marL="340614" indent="-285750">
              <a:buFont typeface="Wingdings" panose="05000000000000000000" pitchFamily="2" charset="2"/>
              <a:buChar char="v"/>
            </a:pPr>
            <a:r>
              <a:rPr lang="en-US" sz="1700" dirty="0">
                <a:solidFill>
                  <a:srgbClr val="000000"/>
                </a:solidFill>
                <a:latin typeface="Cambria" panose="02040503050406030204" pitchFamily="18" charset="0"/>
              </a:rPr>
              <a:t>Ledger and accounts documentation</a:t>
            </a:r>
          </a:p>
          <a:p>
            <a:pPr marL="340614" indent="-285750">
              <a:buFont typeface="Wingdings" panose="05000000000000000000" pitchFamily="2" charset="2"/>
              <a:buChar char="v"/>
            </a:pPr>
            <a:r>
              <a:rPr lang="en-US" sz="1700" dirty="0">
                <a:solidFill>
                  <a:srgbClr val="000000"/>
                </a:solidFill>
                <a:latin typeface="Cambria" panose="02040503050406030204" pitchFamily="18" charset="0"/>
              </a:rPr>
              <a:t>Company expenses</a:t>
            </a:r>
          </a:p>
          <a:p>
            <a:pPr marL="340614" indent="-285750">
              <a:buFont typeface="Wingdings" panose="05000000000000000000" pitchFamily="2" charset="2"/>
              <a:buChar char="v"/>
            </a:pPr>
            <a:r>
              <a:rPr lang="en-US" sz="1700" dirty="0">
                <a:solidFill>
                  <a:srgbClr val="000000"/>
                </a:solidFill>
                <a:latin typeface="Cambria" panose="02040503050406030204" pitchFamily="18" charset="0"/>
              </a:rPr>
              <a:t>Company assets</a:t>
            </a:r>
          </a:p>
          <a:p>
            <a:pPr marL="340614" indent="-285750">
              <a:buFont typeface="Wingdings" panose="05000000000000000000" pitchFamily="2" charset="2"/>
              <a:buChar char="v"/>
            </a:pPr>
            <a:r>
              <a:rPr lang="en-US" sz="1700" dirty="0">
                <a:solidFill>
                  <a:srgbClr val="000000"/>
                </a:solidFill>
                <a:latin typeface="Cambria" panose="02040503050406030204" pitchFamily="18" charset="0"/>
              </a:rPr>
              <a:t>Budget preparation and management</a:t>
            </a:r>
          </a:p>
        </p:txBody>
      </p:sp>
      <p:sp>
        <p:nvSpPr>
          <p:cNvPr id="7" name="Slide Number Placeholder 6">
            <a:extLst>
              <a:ext uri="{FF2B5EF4-FFF2-40B4-BE49-F238E27FC236}">
                <a16:creationId xmlns:a16="http://schemas.microsoft.com/office/drawing/2014/main" id="{AA825C49-A1AB-D377-2071-D29B1E667AA9}"/>
              </a:ext>
            </a:extLst>
          </p:cNvPr>
          <p:cNvSpPr>
            <a:spLocks noGrp="1"/>
          </p:cNvSpPr>
          <p:nvPr>
            <p:ph type="sldNum" sz="quarter" idx="12"/>
          </p:nvPr>
        </p:nvSpPr>
        <p:spPr>
          <a:xfrm>
            <a:off x="3962400" y="6400904"/>
            <a:ext cx="365760" cy="246888"/>
          </a:xfrm>
        </p:spPr>
        <p:txBody>
          <a:bodyPr/>
          <a:lstStyle/>
          <a:p>
            <a:fld id="{8D0AFDD5-844D-364D-8AEC-50CF4D36D55D}" type="slidenum">
              <a:rPr lang="en-US" smtClean="0"/>
              <a:pPr/>
              <a:t>17</a:t>
            </a:fld>
            <a:endParaRPr lang="en-US" dirty="0"/>
          </a:p>
        </p:txBody>
      </p:sp>
      <p:pic>
        <p:nvPicPr>
          <p:cNvPr id="6" name="Picture Placeholder 5">
            <a:extLst>
              <a:ext uri="{FF2B5EF4-FFF2-40B4-BE49-F238E27FC236}">
                <a16:creationId xmlns:a16="http://schemas.microsoft.com/office/drawing/2014/main" id="{4E814E97-AF39-125E-0B54-4E4128D34B6C}"/>
              </a:ext>
            </a:extLst>
          </p:cNvPr>
          <p:cNvPicPr>
            <a:picLocks noGrp="1" noChangeAspect="1"/>
          </p:cNvPicPr>
          <p:nvPr>
            <p:ph type="pic" sz="quarter" idx="13"/>
          </p:nvPr>
        </p:nvPicPr>
        <p:blipFill rotWithShape="1">
          <a:blip r:embed="rId3"/>
          <a:srcRect l="-263" r="-263"/>
          <a:stretch/>
        </p:blipFill>
        <p:spPr>
          <a:xfrm>
            <a:off x="8556977" y="711200"/>
            <a:ext cx="3401107" cy="5324312"/>
          </a:xfrm>
        </p:spPr>
      </p:pic>
    </p:spTree>
    <p:extLst>
      <p:ext uri="{BB962C8B-B14F-4D97-AF65-F5344CB8AC3E}">
        <p14:creationId xmlns:p14="http://schemas.microsoft.com/office/powerpoint/2010/main" val="3500443118"/>
      </p:ext>
    </p:extLst>
  </p:cSld>
  <p:clrMapOvr>
    <a:masterClrMapping/>
  </p:clrMapOvr>
  <mc:AlternateContent xmlns:mc="http://schemas.openxmlformats.org/markup-compatibility/2006" xmlns:p14="http://schemas.microsoft.com/office/powerpoint/2010/main">
    <mc:Choice Requires="p14">
      <p:transition spd="slow" p14:dur="800" advTm="6000">
        <p:circle/>
      </p:transition>
    </mc:Choice>
    <mc:Fallback xmlns="">
      <p:transition spd="slow" advTm="6000">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DC2F8-233D-95ED-5587-D429DF65C6EF}"/>
              </a:ext>
            </a:extLst>
          </p:cNvPr>
          <p:cNvSpPr>
            <a:spLocks noGrp="1"/>
          </p:cNvSpPr>
          <p:nvPr>
            <p:ph type="title"/>
          </p:nvPr>
        </p:nvSpPr>
        <p:spPr>
          <a:xfrm>
            <a:off x="1192446" y="-33867"/>
            <a:ext cx="9674804" cy="731190"/>
          </a:xfrm>
        </p:spPr>
        <p:txBody>
          <a:bodyPr/>
          <a:lstStyle/>
          <a:p>
            <a:pPr algn="l"/>
            <a:r>
              <a:rPr lang="en-US" sz="4000" dirty="0">
                <a:solidFill>
                  <a:srgbClr val="7030A0"/>
                </a:solidFill>
              </a:rPr>
              <a:t> Accounting Overview</a:t>
            </a:r>
          </a:p>
        </p:txBody>
      </p:sp>
      <p:pic>
        <p:nvPicPr>
          <p:cNvPr id="8" name="Content Placeholder 7">
            <a:extLst>
              <a:ext uri="{FF2B5EF4-FFF2-40B4-BE49-F238E27FC236}">
                <a16:creationId xmlns:a16="http://schemas.microsoft.com/office/drawing/2014/main" id="{6448797A-756F-A598-71B9-219B5CE16A04}"/>
              </a:ext>
            </a:extLst>
          </p:cNvPr>
          <p:cNvPicPr>
            <a:picLocks noGrp="1" noChangeAspect="1"/>
          </p:cNvPicPr>
          <p:nvPr>
            <p:ph idx="1"/>
          </p:nvPr>
        </p:nvPicPr>
        <p:blipFill>
          <a:blip r:embed="rId3"/>
          <a:srcRect/>
          <a:stretch/>
        </p:blipFill>
        <p:spPr>
          <a:xfrm>
            <a:off x="1407960" y="741740"/>
            <a:ext cx="9376079" cy="5659164"/>
          </a:xfrm>
        </p:spPr>
      </p:pic>
      <p:sp>
        <p:nvSpPr>
          <p:cNvPr id="3" name="Slide Number Placeholder 2">
            <a:extLst>
              <a:ext uri="{FF2B5EF4-FFF2-40B4-BE49-F238E27FC236}">
                <a16:creationId xmlns:a16="http://schemas.microsoft.com/office/drawing/2014/main" id="{3FD1557A-053D-7FC1-28D0-2C8F91F1BFA3}"/>
              </a:ext>
            </a:extLst>
          </p:cNvPr>
          <p:cNvSpPr>
            <a:spLocks noGrp="1"/>
          </p:cNvSpPr>
          <p:nvPr>
            <p:ph type="sldNum" sz="quarter" idx="12"/>
          </p:nvPr>
        </p:nvSpPr>
        <p:spPr/>
        <p:txBody>
          <a:bodyPr/>
          <a:lstStyle/>
          <a:p>
            <a:fld id="{8D0AFDD5-844D-364D-8AEC-50CF4D36D55D}" type="slidenum">
              <a:rPr lang="en-US" noProof="0" smtClean="0"/>
              <a:t>18</a:t>
            </a:fld>
            <a:endParaRPr lang="en-US" noProof="0"/>
          </a:p>
        </p:txBody>
      </p:sp>
      <p:sp>
        <p:nvSpPr>
          <p:cNvPr id="4" name="Footer Placeholder 3">
            <a:extLst>
              <a:ext uri="{FF2B5EF4-FFF2-40B4-BE49-F238E27FC236}">
                <a16:creationId xmlns:a16="http://schemas.microsoft.com/office/drawing/2014/main" id="{CB0643FF-BAE2-391B-E63F-F6A9C3B4D968}"/>
              </a:ext>
            </a:extLst>
          </p:cNvPr>
          <p:cNvSpPr>
            <a:spLocks noGrp="1"/>
          </p:cNvSpPr>
          <p:nvPr>
            <p:ph type="ftr" sz="quarter" idx="11"/>
          </p:nvPr>
        </p:nvSpPr>
        <p:spPr/>
        <p:txBody>
          <a:bodyPr/>
          <a:lstStyle/>
          <a:p>
            <a:r>
              <a:rPr lang="en-US" noProof="0" dirty="0"/>
              <a:t>Prady MFI</a:t>
            </a:r>
          </a:p>
        </p:txBody>
      </p:sp>
      <p:sp>
        <p:nvSpPr>
          <p:cNvPr id="5" name="Date Placeholder 4">
            <a:extLst>
              <a:ext uri="{FF2B5EF4-FFF2-40B4-BE49-F238E27FC236}">
                <a16:creationId xmlns:a16="http://schemas.microsoft.com/office/drawing/2014/main" id="{40B3AF55-4189-CA7F-3EF5-CF9C27E7F277}"/>
              </a:ext>
            </a:extLst>
          </p:cNvPr>
          <p:cNvSpPr>
            <a:spLocks noGrp="1"/>
          </p:cNvSpPr>
          <p:nvPr>
            <p:ph type="dt" sz="half" idx="10"/>
          </p:nvPr>
        </p:nvSpPr>
        <p:spPr/>
        <p:txBody>
          <a:bodyPr/>
          <a:lstStyle/>
          <a:p>
            <a:r>
              <a:rPr lang="en-US" noProof="0" dirty="0"/>
              <a:t>2023</a:t>
            </a:r>
          </a:p>
        </p:txBody>
      </p:sp>
    </p:spTree>
    <p:extLst>
      <p:ext uri="{BB962C8B-B14F-4D97-AF65-F5344CB8AC3E}">
        <p14:creationId xmlns:p14="http://schemas.microsoft.com/office/powerpoint/2010/main" val="4199194459"/>
      </p:ext>
    </p:extLst>
  </p:cSld>
  <p:clrMapOvr>
    <a:masterClrMapping/>
  </p:clrMapOvr>
  <mc:AlternateContent xmlns:mc="http://schemas.openxmlformats.org/markup-compatibility/2006" xmlns:p14="http://schemas.microsoft.com/office/powerpoint/2010/main">
    <mc:Choice Requires="p14">
      <p:transition spd="slow" p14:dur="3400" advTm="5000">
        <p14:reveal/>
      </p:transition>
    </mc:Choice>
    <mc:Fallback xmlns="">
      <p:transition spd="slow" advTm="5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7AD6B-0EBB-7092-13C6-240F8A4A4E99}"/>
              </a:ext>
            </a:extLst>
          </p:cNvPr>
          <p:cNvSpPr>
            <a:spLocks noGrp="1"/>
          </p:cNvSpPr>
          <p:nvPr>
            <p:ph type="title"/>
          </p:nvPr>
        </p:nvSpPr>
        <p:spPr>
          <a:xfrm>
            <a:off x="5820955" y="1357779"/>
            <a:ext cx="4959821" cy="853794"/>
          </a:xfrm>
        </p:spPr>
        <p:txBody>
          <a:bodyPr/>
          <a:lstStyle/>
          <a:p>
            <a:r>
              <a:rPr lang="en-US" altLang="zh-CN" dirty="0">
                <a:solidFill>
                  <a:srgbClr val="7030A0"/>
                </a:solidFill>
              </a:rPr>
              <a:t>Why System</a:t>
            </a:r>
            <a:endParaRPr lang="en-US" dirty="0">
              <a:solidFill>
                <a:srgbClr val="7030A0"/>
              </a:solidFill>
            </a:endParaRPr>
          </a:p>
        </p:txBody>
      </p:sp>
      <p:pic>
        <p:nvPicPr>
          <p:cNvPr id="12" name="Picture Placeholder 11">
            <a:extLst>
              <a:ext uri="{FF2B5EF4-FFF2-40B4-BE49-F238E27FC236}">
                <a16:creationId xmlns:a16="http://schemas.microsoft.com/office/drawing/2014/main" id="{EDD0654D-0EEE-9D11-4D37-133C0B9A496D}"/>
              </a:ext>
            </a:extLst>
          </p:cNvPr>
          <p:cNvPicPr>
            <a:picLocks noGrp="1" noChangeAspect="1"/>
          </p:cNvPicPr>
          <p:nvPr>
            <p:ph type="pic" sz="quarter" idx="13"/>
          </p:nvPr>
        </p:nvPicPr>
        <p:blipFill rotWithShape="1">
          <a:blip r:embed="rId3"/>
          <a:srcRect l="1445" t="-25000" r="1445" b="-25000"/>
          <a:stretch/>
        </p:blipFill>
        <p:spPr>
          <a:xfrm>
            <a:off x="0" y="0"/>
            <a:ext cx="4351128" cy="6858000"/>
          </a:xfrm>
        </p:spPr>
      </p:pic>
      <p:sp>
        <p:nvSpPr>
          <p:cNvPr id="3" name="Content Placeholder 2">
            <a:extLst>
              <a:ext uri="{FF2B5EF4-FFF2-40B4-BE49-F238E27FC236}">
                <a16:creationId xmlns:a16="http://schemas.microsoft.com/office/drawing/2014/main" id="{DFAA7609-6E6A-B996-BC29-F9AA857D7B35}"/>
              </a:ext>
            </a:extLst>
          </p:cNvPr>
          <p:cNvSpPr>
            <a:spLocks noGrp="1"/>
          </p:cNvSpPr>
          <p:nvPr>
            <p:ph idx="1"/>
          </p:nvPr>
        </p:nvSpPr>
        <p:spPr>
          <a:xfrm>
            <a:off x="5961888" y="2339163"/>
            <a:ext cx="4818888" cy="3161058"/>
          </a:xfrm>
        </p:spPr>
        <p:txBody>
          <a:bodyPr/>
          <a:lstStyle/>
          <a:p>
            <a:pPr marL="285750" indent="-285750">
              <a:buFont typeface="Wingdings" panose="05000000000000000000" pitchFamily="2" charset="2"/>
              <a:buChar char="v"/>
            </a:pPr>
            <a:r>
              <a:rPr lang="en-US" dirty="0"/>
              <a:t>Having a robust system will assist your company keep correct and up to-date records that will help you actualize financial growth. </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Having a real-time system on disbursements and collections increases accountability and trust since this will close all loopholes in loan manipulation and frauds.</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Through business analytics, you will be able to boost your income through data analysis and in making informed decision from your operations.</a:t>
            </a:r>
          </a:p>
        </p:txBody>
      </p:sp>
      <p:sp>
        <p:nvSpPr>
          <p:cNvPr id="15" name="Slide Number Placeholder 14">
            <a:extLst>
              <a:ext uri="{FF2B5EF4-FFF2-40B4-BE49-F238E27FC236}">
                <a16:creationId xmlns:a16="http://schemas.microsoft.com/office/drawing/2014/main" id="{EA450CD4-3018-DBCF-3A32-B72A7DCFA11F}"/>
              </a:ext>
            </a:extLst>
          </p:cNvPr>
          <p:cNvSpPr>
            <a:spLocks noGrp="1"/>
          </p:cNvSpPr>
          <p:nvPr>
            <p:ph type="sldNum" sz="quarter" idx="12"/>
          </p:nvPr>
        </p:nvSpPr>
        <p:spPr/>
        <p:txBody>
          <a:bodyPr/>
          <a:lstStyle/>
          <a:p>
            <a:fld id="{8D0AFDD5-844D-364D-8AEC-50CF4D36D55D}" type="slidenum">
              <a:rPr lang="en-US" smtClean="0"/>
              <a:pPr/>
              <a:t>19</a:t>
            </a:fld>
            <a:endParaRPr lang="en-US" dirty="0"/>
          </a:p>
        </p:txBody>
      </p:sp>
    </p:spTree>
    <p:extLst>
      <p:ext uri="{BB962C8B-B14F-4D97-AF65-F5344CB8AC3E}">
        <p14:creationId xmlns:p14="http://schemas.microsoft.com/office/powerpoint/2010/main" val="591722392"/>
      </p:ext>
    </p:extLst>
  </p:cSld>
  <p:clrMapOvr>
    <a:masterClrMapping/>
  </p:clrMapOvr>
  <mc:AlternateContent xmlns:mc="http://schemas.openxmlformats.org/markup-compatibility/2006" xmlns:p14="http://schemas.microsoft.com/office/powerpoint/2010/main">
    <mc:Choice Requires="p14">
      <p:transition spd="slow" p14:dur="800" advTm="6000">
        <p:circle/>
      </p:transition>
    </mc:Choice>
    <mc:Fallback xmlns="">
      <p:transition spd="slow" advTm="6000">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0CAC6-3968-4D63-A855-09547BB06588}"/>
              </a:ext>
            </a:extLst>
          </p:cNvPr>
          <p:cNvSpPr>
            <a:spLocks noGrp="1"/>
          </p:cNvSpPr>
          <p:nvPr>
            <p:ph type="title"/>
          </p:nvPr>
        </p:nvSpPr>
        <p:spPr>
          <a:xfrm>
            <a:off x="1139952" y="210208"/>
            <a:ext cx="9912096" cy="1042859"/>
          </a:xfrm>
        </p:spPr>
        <p:txBody>
          <a:bodyPr/>
          <a:lstStyle/>
          <a:p>
            <a:r>
              <a:rPr lang="en-US" dirty="0">
                <a:solidFill>
                  <a:srgbClr val="7030A0"/>
                </a:solidFill>
              </a:rPr>
              <a:t>What you need to Know</a:t>
            </a:r>
          </a:p>
        </p:txBody>
      </p:sp>
      <p:sp>
        <p:nvSpPr>
          <p:cNvPr id="3" name="Text Placeholder 2">
            <a:extLst>
              <a:ext uri="{FF2B5EF4-FFF2-40B4-BE49-F238E27FC236}">
                <a16:creationId xmlns:a16="http://schemas.microsoft.com/office/drawing/2014/main" id="{2629AC71-9ED4-FA59-D386-5BD9C585DC67}"/>
              </a:ext>
            </a:extLst>
          </p:cNvPr>
          <p:cNvSpPr>
            <a:spLocks noGrp="1"/>
          </p:cNvSpPr>
          <p:nvPr>
            <p:ph type="body" sz="quarter" idx="14"/>
          </p:nvPr>
        </p:nvSpPr>
        <p:spPr/>
        <p:txBody>
          <a:bodyPr/>
          <a:lstStyle/>
          <a:p>
            <a:r>
              <a:rPr lang="en-US" b="1" dirty="0"/>
              <a:t>Setup Requirements</a:t>
            </a:r>
          </a:p>
        </p:txBody>
      </p:sp>
      <p:sp>
        <p:nvSpPr>
          <p:cNvPr id="6" name="Content Placeholder 5">
            <a:extLst>
              <a:ext uri="{FF2B5EF4-FFF2-40B4-BE49-F238E27FC236}">
                <a16:creationId xmlns:a16="http://schemas.microsoft.com/office/drawing/2014/main" id="{9E3F0E5B-65CB-787C-C52A-2038EEA09817}"/>
              </a:ext>
            </a:extLst>
          </p:cNvPr>
          <p:cNvSpPr>
            <a:spLocks noGrp="1"/>
          </p:cNvSpPr>
          <p:nvPr>
            <p:ph sz="half" idx="2"/>
          </p:nvPr>
        </p:nvSpPr>
        <p:spPr>
          <a:xfrm>
            <a:off x="932688" y="2786322"/>
            <a:ext cx="2743200" cy="2943146"/>
          </a:xfrm>
        </p:spPr>
        <p:txBody>
          <a:bodyPr/>
          <a:lstStyle/>
          <a:p>
            <a:r>
              <a:rPr lang="en-US" dirty="0"/>
              <a:t>Active web-server either shared hosting or VPS</a:t>
            </a:r>
          </a:p>
          <a:p>
            <a:endParaRPr lang="en-US" dirty="0"/>
          </a:p>
          <a:p>
            <a:r>
              <a:rPr lang="en-US" dirty="0"/>
              <a:t>Registered Company domain or IP address.</a:t>
            </a:r>
          </a:p>
          <a:p>
            <a:endParaRPr lang="en-US" dirty="0"/>
          </a:p>
          <a:p>
            <a:r>
              <a:rPr lang="en-US" dirty="0"/>
              <a:t>Sender ID for bulk SMS integration</a:t>
            </a:r>
          </a:p>
          <a:p>
            <a:endParaRPr lang="en-US" dirty="0"/>
          </a:p>
          <a:p>
            <a:r>
              <a:rPr lang="en-US" dirty="0"/>
              <a:t>Safaricom B2C &amp; C2B paybills for collection and disbursements.</a:t>
            </a:r>
          </a:p>
        </p:txBody>
      </p:sp>
      <p:sp>
        <p:nvSpPr>
          <p:cNvPr id="4" name="Text Placeholder 3">
            <a:extLst>
              <a:ext uri="{FF2B5EF4-FFF2-40B4-BE49-F238E27FC236}">
                <a16:creationId xmlns:a16="http://schemas.microsoft.com/office/drawing/2014/main" id="{1E2CADAC-D2BA-2781-21DF-E36A2D898FA9}"/>
              </a:ext>
            </a:extLst>
          </p:cNvPr>
          <p:cNvSpPr>
            <a:spLocks noGrp="1"/>
          </p:cNvSpPr>
          <p:nvPr>
            <p:ph type="body" sz="quarter" idx="16"/>
          </p:nvPr>
        </p:nvSpPr>
        <p:spPr/>
        <p:txBody>
          <a:bodyPr/>
          <a:lstStyle/>
          <a:p>
            <a:r>
              <a:rPr lang="en-US" b="1" dirty="0"/>
              <a:t>Access Platforms</a:t>
            </a:r>
          </a:p>
        </p:txBody>
      </p:sp>
      <p:sp>
        <p:nvSpPr>
          <p:cNvPr id="7" name="Content Placeholder 6">
            <a:extLst>
              <a:ext uri="{FF2B5EF4-FFF2-40B4-BE49-F238E27FC236}">
                <a16:creationId xmlns:a16="http://schemas.microsoft.com/office/drawing/2014/main" id="{0750929C-496C-419D-93BC-D4ABBE462EF5}"/>
              </a:ext>
            </a:extLst>
          </p:cNvPr>
          <p:cNvSpPr>
            <a:spLocks noGrp="1"/>
          </p:cNvSpPr>
          <p:nvPr>
            <p:ph sz="half" idx="13"/>
          </p:nvPr>
        </p:nvSpPr>
        <p:spPr>
          <a:xfrm>
            <a:off x="4715873" y="2786322"/>
            <a:ext cx="2743200" cy="2943146"/>
          </a:xfrm>
        </p:spPr>
        <p:txBody>
          <a:bodyPr/>
          <a:lstStyle/>
          <a:p>
            <a:r>
              <a:rPr lang="en-US" dirty="0"/>
              <a:t>This is a web-based system developed to work either locally hosted, shared hosting or on VPS server.</a:t>
            </a:r>
          </a:p>
          <a:p>
            <a:endParaRPr lang="en-US" dirty="0"/>
          </a:p>
          <a:p>
            <a:r>
              <a:rPr lang="en-US" dirty="0"/>
              <a:t>The system can be accessed on any modern browser either on phones or computers.</a:t>
            </a:r>
          </a:p>
          <a:p>
            <a:endParaRPr lang="en-US" dirty="0"/>
          </a:p>
          <a:p>
            <a:r>
              <a:rPr lang="en-US" dirty="0"/>
              <a:t>Security is highly enhanced by encryption mechanisms</a:t>
            </a:r>
          </a:p>
        </p:txBody>
      </p:sp>
      <p:sp>
        <p:nvSpPr>
          <p:cNvPr id="5" name="Text Placeholder 4">
            <a:extLst>
              <a:ext uri="{FF2B5EF4-FFF2-40B4-BE49-F238E27FC236}">
                <a16:creationId xmlns:a16="http://schemas.microsoft.com/office/drawing/2014/main" id="{8E688B1D-28C5-C399-CA01-21BE7C5F1E51}"/>
              </a:ext>
            </a:extLst>
          </p:cNvPr>
          <p:cNvSpPr>
            <a:spLocks noGrp="1"/>
          </p:cNvSpPr>
          <p:nvPr>
            <p:ph type="body" sz="quarter" idx="19"/>
          </p:nvPr>
        </p:nvSpPr>
        <p:spPr/>
        <p:txBody>
          <a:bodyPr/>
          <a:lstStyle/>
          <a:p>
            <a:r>
              <a:rPr lang="en-US" b="1" dirty="0"/>
              <a:t>How it works</a:t>
            </a:r>
          </a:p>
        </p:txBody>
      </p:sp>
      <p:sp>
        <p:nvSpPr>
          <p:cNvPr id="8" name="Content Placeholder 7">
            <a:extLst>
              <a:ext uri="{FF2B5EF4-FFF2-40B4-BE49-F238E27FC236}">
                <a16:creationId xmlns:a16="http://schemas.microsoft.com/office/drawing/2014/main" id="{ABC5E498-99B3-E3F4-A9B8-F11B4B9B0F27}"/>
              </a:ext>
            </a:extLst>
          </p:cNvPr>
          <p:cNvSpPr>
            <a:spLocks noGrp="1"/>
          </p:cNvSpPr>
          <p:nvPr>
            <p:ph sz="half" idx="20"/>
          </p:nvPr>
        </p:nvSpPr>
        <p:spPr>
          <a:xfrm>
            <a:off x="8489914" y="2786322"/>
            <a:ext cx="2743200" cy="2943145"/>
          </a:xfrm>
        </p:spPr>
        <p:txBody>
          <a:bodyPr/>
          <a:lstStyle/>
          <a:p>
            <a:r>
              <a:rPr lang="en-US" dirty="0"/>
              <a:t>The system supports multi-user and multi-level access controlled by assigned roles </a:t>
            </a:r>
          </a:p>
          <a:p>
            <a:endParaRPr lang="en-US" dirty="0"/>
          </a:p>
          <a:p>
            <a:r>
              <a:rPr lang="en-US" dirty="0"/>
              <a:t>Approvals of templates, leaves, advances, disbursements etc. requires OTP as online signature.</a:t>
            </a:r>
          </a:p>
          <a:p>
            <a:endParaRPr lang="en-US" dirty="0"/>
          </a:p>
          <a:p>
            <a:r>
              <a:rPr lang="en-US" dirty="0"/>
              <a:t>Multi-levels access includes HQ, regions, branch &amp; portfolios</a:t>
            </a:r>
          </a:p>
        </p:txBody>
      </p:sp>
      <p:sp>
        <p:nvSpPr>
          <p:cNvPr id="32" name="Slide Number Placeholder 31">
            <a:extLst>
              <a:ext uri="{FF2B5EF4-FFF2-40B4-BE49-F238E27FC236}">
                <a16:creationId xmlns:a16="http://schemas.microsoft.com/office/drawing/2014/main" id="{25633612-F774-0CAE-9E5C-D01184B43E6F}"/>
              </a:ext>
            </a:extLst>
          </p:cNvPr>
          <p:cNvSpPr>
            <a:spLocks noGrp="1"/>
          </p:cNvSpPr>
          <p:nvPr>
            <p:ph type="sldNum" sz="quarter" idx="12"/>
          </p:nvPr>
        </p:nvSpPr>
        <p:spPr/>
        <p:txBody>
          <a:bodyPr/>
          <a:lstStyle/>
          <a:p>
            <a:fld id="{8D0AFDD5-844D-364D-8AEC-50CF4D36D55D}" type="slidenum">
              <a:rPr lang="en-US" smtClean="0"/>
              <a:pPr/>
              <a:t>2</a:t>
            </a:fld>
            <a:endParaRPr lang="en-US" dirty="0"/>
          </a:p>
        </p:txBody>
      </p:sp>
      <p:sp>
        <p:nvSpPr>
          <p:cNvPr id="31" name="Footer Placeholder 30">
            <a:extLst>
              <a:ext uri="{FF2B5EF4-FFF2-40B4-BE49-F238E27FC236}">
                <a16:creationId xmlns:a16="http://schemas.microsoft.com/office/drawing/2014/main" id="{C2B4FE06-34C7-A80C-5DBE-4F5168C9EBDC}"/>
              </a:ext>
            </a:extLst>
          </p:cNvPr>
          <p:cNvSpPr>
            <a:spLocks noGrp="1"/>
          </p:cNvSpPr>
          <p:nvPr>
            <p:ph type="ftr" sz="quarter" idx="11"/>
          </p:nvPr>
        </p:nvSpPr>
        <p:spPr/>
        <p:txBody>
          <a:bodyPr/>
          <a:lstStyle/>
          <a:p>
            <a:r>
              <a:rPr lang="en-US" dirty="0"/>
              <a:t>Prady MFI</a:t>
            </a:r>
          </a:p>
        </p:txBody>
      </p:sp>
      <p:sp>
        <p:nvSpPr>
          <p:cNvPr id="30" name="Date Placeholder 29">
            <a:extLst>
              <a:ext uri="{FF2B5EF4-FFF2-40B4-BE49-F238E27FC236}">
                <a16:creationId xmlns:a16="http://schemas.microsoft.com/office/drawing/2014/main" id="{E227DBC0-C280-AC5C-C7A8-FF8D56C9DFE5}"/>
              </a:ext>
            </a:extLst>
          </p:cNvPr>
          <p:cNvSpPr>
            <a:spLocks noGrp="1"/>
          </p:cNvSpPr>
          <p:nvPr>
            <p:ph type="dt" sz="half" idx="10"/>
          </p:nvPr>
        </p:nvSpPr>
        <p:spPr/>
        <p:txBody>
          <a:bodyPr/>
          <a:lstStyle/>
          <a:p>
            <a:r>
              <a:rPr lang="en-US" dirty="0"/>
              <a:t>2023</a:t>
            </a:r>
          </a:p>
        </p:txBody>
      </p:sp>
    </p:spTree>
    <p:extLst>
      <p:ext uri="{BB962C8B-B14F-4D97-AF65-F5344CB8AC3E}">
        <p14:creationId xmlns:p14="http://schemas.microsoft.com/office/powerpoint/2010/main" val="3095245344"/>
      </p:ext>
    </p:extLst>
  </p:cSld>
  <p:clrMapOvr>
    <a:masterClrMapping/>
  </p:clrMapOvr>
  <mc:AlternateContent xmlns:mc="http://schemas.openxmlformats.org/markup-compatibility/2006" xmlns:p14="http://schemas.microsoft.com/office/powerpoint/2010/main">
    <mc:Choice Requires="p14">
      <p:transition spd="slow" p14:dur="1500" advTm="10300">
        <p:split orient="vert"/>
      </p:transition>
    </mc:Choice>
    <mc:Fallback xmlns="">
      <p:transition spd="slow" advTm="10300">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A4C5B759-93CB-5B5A-B1D2-2E3C42747C75}"/>
              </a:ext>
            </a:extLst>
          </p:cNvPr>
          <p:cNvSpPr>
            <a:spLocks noGrp="1"/>
          </p:cNvSpPr>
          <p:nvPr>
            <p:ph type="ctrTitle"/>
          </p:nvPr>
        </p:nvSpPr>
        <p:spPr/>
        <p:txBody>
          <a:bodyPr/>
          <a:lstStyle/>
          <a:p>
            <a:r>
              <a:rPr lang="en-US" dirty="0"/>
              <a:t>Thank you</a:t>
            </a:r>
          </a:p>
        </p:txBody>
      </p:sp>
      <p:sp>
        <p:nvSpPr>
          <p:cNvPr id="25" name="Subtitle 24">
            <a:extLst>
              <a:ext uri="{FF2B5EF4-FFF2-40B4-BE49-F238E27FC236}">
                <a16:creationId xmlns:a16="http://schemas.microsoft.com/office/drawing/2014/main" id="{518B68B6-5284-F036-E87F-9BC3A435A7B3}"/>
              </a:ext>
            </a:extLst>
          </p:cNvPr>
          <p:cNvSpPr>
            <a:spLocks noGrp="1"/>
          </p:cNvSpPr>
          <p:nvPr>
            <p:ph type="subTitle" idx="1"/>
          </p:nvPr>
        </p:nvSpPr>
        <p:spPr/>
        <p:txBody>
          <a:bodyPr/>
          <a:lstStyle/>
          <a:p>
            <a:r>
              <a:rPr lang="en-US" b="1" dirty="0"/>
              <a:t>Reach to us via:</a:t>
            </a:r>
          </a:p>
          <a:p>
            <a:r>
              <a:rPr lang="en-US" dirty="0"/>
              <a:t>+</a:t>
            </a:r>
            <a:r>
              <a:rPr lang="en-US"/>
              <a:t>254 722 295 194</a:t>
            </a:r>
            <a:endParaRPr lang="en-US" dirty="0"/>
          </a:p>
          <a:p>
            <a:r>
              <a:rPr lang="en-US" dirty="0"/>
              <a:t>+254 706 719 045</a:t>
            </a:r>
          </a:p>
          <a:p>
            <a:r>
              <a:rPr lang="en-US" dirty="0"/>
              <a:t>info@pradytec.com</a:t>
            </a:r>
          </a:p>
          <a:p>
            <a:endParaRPr lang="en-US" dirty="0"/>
          </a:p>
        </p:txBody>
      </p:sp>
      <p:pic>
        <p:nvPicPr>
          <p:cNvPr id="33" name="Picture Placeholder 32">
            <a:extLst>
              <a:ext uri="{FF2B5EF4-FFF2-40B4-BE49-F238E27FC236}">
                <a16:creationId xmlns:a16="http://schemas.microsoft.com/office/drawing/2014/main" id="{1D963291-0332-DAB6-6090-6778FC7899BD}"/>
              </a:ext>
            </a:extLst>
          </p:cNvPr>
          <p:cNvPicPr>
            <a:picLocks noGrp="1" noChangeAspect="1"/>
          </p:cNvPicPr>
          <p:nvPr>
            <p:ph type="pic" sz="quarter" idx="10"/>
          </p:nvPr>
        </p:nvPicPr>
        <p:blipFill>
          <a:blip r:embed="rId3"/>
          <a:srcRect l="13833" r="13833"/>
          <a:stretch/>
        </p:blipFill>
        <p:spPr/>
      </p:pic>
    </p:spTree>
    <p:extLst>
      <p:ext uri="{BB962C8B-B14F-4D97-AF65-F5344CB8AC3E}">
        <p14:creationId xmlns:p14="http://schemas.microsoft.com/office/powerpoint/2010/main" val="2397583386"/>
      </p:ext>
    </p:extLst>
  </p:cSld>
  <p:clrMapOvr>
    <a:masterClrMapping/>
  </p:clrMapOvr>
  <mc:AlternateContent xmlns:mc="http://schemas.openxmlformats.org/markup-compatibility/2006" xmlns:p14="http://schemas.microsoft.com/office/powerpoint/2010/main">
    <mc:Choice Requires="p14">
      <p:transition spd="slow" p14:dur="3000" advTm="4000">
        <p14:flash/>
      </p:transition>
    </mc:Choice>
    <mc:Fallback xmlns="">
      <p:transition spd="slow" advTm="4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579D0-D5BE-BC05-B3B3-05E97433F452}"/>
              </a:ext>
            </a:extLst>
          </p:cNvPr>
          <p:cNvSpPr>
            <a:spLocks noGrp="1"/>
          </p:cNvSpPr>
          <p:nvPr>
            <p:ph type="title"/>
          </p:nvPr>
        </p:nvSpPr>
        <p:spPr>
          <a:xfrm>
            <a:off x="620889" y="1947672"/>
            <a:ext cx="3320175" cy="2862072"/>
          </a:xfrm>
        </p:spPr>
        <p:txBody>
          <a:bodyPr/>
          <a:lstStyle/>
          <a:p>
            <a:r>
              <a:rPr lang="en-US" dirty="0">
                <a:solidFill>
                  <a:srgbClr val="7030A0"/>
                </a:solidFill>
                <a:latin typeface="Acme" panose="02000706050000020004" pitchFamily="2" charset="0"/>
              </a:rPr>
              <a:t>System</a:t>
            </a:r>
            <a:br>
              <a:rPr lang="en-US" dirty="0">
                <a:solidFill>
                  <a:srgbClr val="7030A0"/>
                </a:solidFill>
                <a:latin typeface="Acme" panose="02000706050000020004" pitchFamily="2" charset="0"/>
              </a:rPr>
            </a:br>
            <a:r>
              <a:rPr lang="en-US" dirty="0">
                <a:solidFill>
                  <a:srgbClr val="7030A0"/>
                </a:solidFill>
                <a:latin typeface="Acme" panose="02000706050000020004" pitchFamily="2" charset="0"/>
              </a:rPr>
              <a:t>Modules</a:t>
            </a:r>
          </a:p>
        </p:txBody>
      </p:sp>
      <p:pic>
        <p:nvPicPr>
          <p:cNvPr id="82" name="Picture Placeholder 81" descr="blueprint icon">
            <a:extLst>
              <a:ext uri="{FF2B5EF4-FFF2-40B4-BE49-F238E27FC236}">
                <a16:creationId xmlns:a16="http://schemas.microsoft.com/office/drawing/2014/main" id="{946DCADD-AD38-1B8D-01D3-9FC0FDA5D182}"/>
              </a:ext>
            </a:extLst>
          </p:cNvPr>
          <p:cNvPicPr>
            <a:picLocks noGrp="1" noChangeAspect="1"/>
          </p:cNvPicPr>
          <p:nvPr>
            <p:ph type="pic" sz="quarter" idx="10"/>
          </p:nvPr>
        </p:nvPicPr>
        <p:blipFill rotWithShape="1">
          <a:blip r:embed="rId3"/>
          <a:srcRect/>
          <a:stretch/>
        </p:blipFill>
        <p:spPr/>
      </p:pic>
      <p:sp>
        <p:nvSpPr>
          <p:cNvPr id="8" name="Text Placeholder 7">
            <a:extLst>
              <a:ext uri="{FF2B5EF4-FFF2-40B4-BE49-F238E27FC236}">
                <a16:creationId xmlns:a16="http://schemas.microsoft.com/office/drawing/2014/main" id="{A166C0EF-C5A6-69F2-BCD5-6F3E10322961}"/>
              </a:ext>
            </a:extLst>
          </p:cNvPr>
          <p:cNvSpPr>
            <a:spLocks noGrp="1"/>
          </p:cNvSpPr>
          <p:nvPr>
            <p:ph type="body" sz="quarter" idx="15"/>
          </p:nvPr>
        </p:nvSpPr>
        <p:spPr>
          <a:xfrm>
            <a:off x="5769864" y="343573"/>
            <a:ext cx="3840480" cy="338328"/>
          </a:xfrm>
        </p:spPr>
        <p:txBody>
          <a:bodyPr/>
          <a:lstStyle/>
          <a:p>
            <a:r>
              <a:rPr lang="en-US" b="1" dirty="0">
                <a:solidFill>
                  <a:srgbClr val="7030A0"/>
                </a:solidFill>
              </a:rPr>
              <a:t>Loan Management</a:t>
            </a:r>
          </a:p>
        </p:txBody>
      </p:sp>
      <p:sp>
        <p:nvSpPr>
          <p:cNvPr id="13" name="Text Placeholder 12">
            <a:extLst>
              <a:ext uri="{FF2B5EF4-FFF2-40B4-BE49-F238E27FC236}">
                <a16:creationId xmlns:a16="http://schemas.microsoft.com/office/drawing/2014/main" id="{57A2B835-2EB4-13B7-BE89-EDFBC68B96C3}"/>
              </a:ext>
            </a:extLst>
          </p:cNvPr>
          <p:cNvSpPr>
            <a:spLocks noGrp="1"/>
          </p:cNvSpPr>
          <p:nvPr>
            <p:ph type="body" sz="quarter" idx="20"/>
          </p:nvPr>
        </p:nvSpPr>
        <p:spPr>
          <a:xfrm>
            <a:off x="5769864" y="647171"/>
            <a:ext cx="5891558" cy="471799"/>
          </a:xfrm>
        </p:spPr>
        <p:txBody>
          <a:bodyPr/>
          <a:lstStyle/>
          <a:p>
            <a:r>
              <a:rPr lang="en-US" dirty="0"/>
              <a:t>Manage your Loan-book, collection sheet &amp; termly reports, loan statements, arrears management and clientele management.</a:t>
            </a:r>
          </a:p>
          <a:p>
            <a:endParaRPr lang="en-US" dirty="0"/>
          </a:p>
        </p:txBody>
      </p:sp>
      <p:pic>
        <p:nvPicPr>
          <p:cNvPr id="84" name="Picture Placeholder 83">
            <a:extLst>
              <a:ext uri="{FF2B5EF4-FFF2-40B4-BE49-F238E27FC236}">
                <a16:creationId xmlns:a16="http://schemas.microsoft.com/office/drawing/2014/main" id="{62583283-A6AD-B55E-25D4-E6CFB25B8FC2}"/>
              </a:ext>
            </a:extLst>
          </p:cNvPr>
          <p:cNvPicPr>
            <a:picLocks noGrp="1" noChangeAspect="1"/>
          </p:cNvPicPr>
          <p:nvPr>
            <p:ph type="pic" sz="quarter" idx="11"/>
          </p:nvPr>
        </p:nvPicPr>
        <p:blipFill>
          <a:blip r:embed="rId4"/>
          <a:srcRect/>
          <a:stretch/>
        </p:blipFill>
        <p:spPr>
          <a:xfrm>
            <a:off x="4455524" y="1744522"/>
            <a:ext cx="640080" cy="640080"/>
          </a:xfrm>
        </p:spPr>
      </p:pic>
      <p:sp>
        <p:nvSpPr>
          <p:cNvPr id="9" name="Text Placeholder 8">
            <a:extLst>
              <a:ext uri="{FF2B5EF4-FFF2-40B4-BE49-F238E27FC236}">
                <a16:creationId xmlns:a16="http://schemas.microsoft.com/office/drawing/2014/main" id="{8A268DA4-D5BC-38AA-54EB-D10668305C7E}"/>
              </a:ext>
            </a:extLst>
          </p:cNvPr>
          <p:cNvSpPr>
            <a:spLocks noGrp="1"/>
          </p:cNvSpPr>
          <p:nvPr>
            <p:ph type="body" sz="quarter" idx="16"/>
          </p:nvPr>
        </p:nvSpPr>
        <p:spPr>
          <a:xfrm>
            <a:off x="5769864" y="1609344"/>
            <a:ext cx="3840480" cy="338328"/>
          </a:xfrm>
        </p:spPr>
        <p:txBody>
          <a:bodyPr/>
          <a:lstStyle/>
          <a:p>
            <a:r>
              <a:rPr lang="en-US" b="1" dirty="0">
                <a:solidFill>
                  <a:srgbClr val="7030A0"/>
                </a:solidFill>
              </a:rPr>
              <a:t>Accounting</a:t>
            </a:r>
          </a:p>
        </p:txBody>
      </p:sp>
      <p:sp>
        <p:nvSpPr>
          <p:cNvPr id="14" name="Text Placeholder 13">
            <a:extLst>
              <a:ext uri="{FF2B5EF4-FFF2-40B4-BE49-F238E27FC236}">
                <a16:creationId xmlns:a16="http://schemas.microsoft.com/office/drawing/2014/main" id="{E798351D-2881-C0EE-6D6D-424E1230A6D4}"/>
              </a:ext>
            </a:extLst>
          </p:cNvPr>
          <p:cNvSpPr>
            <a:spLocks noGrp="1"/>
          </p:cNvSpPr>
          <p:nvPr>
            <p:ph type="body" sz="quarter" idx="21"/>
          </p:nvPr>
        </p:nvSpPr>
        <p:spPr>
          <a:xfrm>
            <a:off x="5769863" y="1966246"/>
            <a:ext cx="5801248" cy="471799"/>
          </a:xfrm>
        </p:spPr>
        <p:txBody>
          <a:bodyPr/>
          <a:lstStyle/>
          <a:p>
            <a:r>
              <a:rPr lang="en-US" dirty="0"/>
              <a:t>Chart of accounts, Ledger, TB, BL, Income statement &amp; expenses, Petty cashbook, Requisitions and cashflows.</a:t>
            </a:r>
          </a:p>
          <a:p>
            <a:endParaRPr lang="en-US" dirty="0"/>
          </a:p>
        </p:txBody>
      </p:sp>
      <p:pic>
        <p:nvPicPr>
          <p:cNvPr id="86" name="Picture Placeholder 85">
            <a:extLst>
              <a:ext uri="{FF2B5EF4-FFF2-40B4-BE49-F238E27FC236}">
                <a16:creationId xmlns:a16="http://schemas.microsoft.com/office/drawing/2014/main" id="{8AEB4AE0-338D-0B9E-025E-3973A1ECDC83}"/>
              </a:ext>
            </a:extLst>
          </p:cNvPr>
          <p:cNvPicPr>
            <a:picLocks noGrp="1" noChangeAspect="1"/>
          </p:cNvPicPr>
          <p:nvPr>
            <p:ph type="pic" sz="quarter" idx="12"/>
          </p:nvPr>
        </p:nvPicPr>
        <p:blipFill>
          <a:blip r:embed="rId5"/>
          <a:srcRect/>
          <a:stretch/>
        </p:blipFill>
        <p:spPr/>
      </p:pic>
      <p:sp>
        <p:nvSpPr>
          <p:cNvPr id="10" name="Text Placeholder 9">
            <a:extLst>
              <a:ext uri="{FF2B5EF4-FFF2-40B4-BE49-F238E27FC236}">
                <a16:creationId xmlns:a16="http://schemas.microsoft.com/office/drawing/2014/main" id="{D5589FD6-C049-67E3-0386-55C9E18A5B7F}"/>
              </a:ext>
            </a:extLst>
          </p:cNvPr>
          <p:cNvSpPr>
            <a:spLocks noGrp="1"/>
          </p:cNvSpPr>
          <p:nvPr>
            <p:ph type="body" sz="quarter" idx="17"/>
          </p:nvPr>
        </p:nvSpPr>
        <p:spPr>
          <a:xfrm>
            <a:off x="5769864" y="2890052"/>
            <a:ext cx="3840480" cy="338328"/>
          </a:xfrm>
        </p:spPr>
        <p:txBody>
          <a:bodyPr/>
          <a:lstStyle/>
          <a:p>
            <a:r>
              <a:rPr lang="en-US" b="1" dirty="0">
                <a:solidFill>
                  <a:srgbClr val="7030A0"/>
                </a:solidFill>
              </a:rPr>
              <a:t>Payments Module</a:t>
            </a:r>
          </a:p>
        </p:txBody>
      </p:sp>
      <p:sp>
        <p:nvSpPr>
          <p:cNvPr id="15" name="Text Placeholder 14">
            <a:extLst>
              <a:ext uri="{FF2B5EF4-FFF2-40B4-BE49-F238E27FC236}">
                <a16:creationId xmlns:a16="http://schemas.microsoft.com/office/drawing/2014/main" id="{A0AE4BAA-4471-F175-A91F-AF7D4D9694F3}"/>
              </a:ext>
            </a:extLst>
          </p:cNvPr>
          <p:cNvSpPr>
            <a:spLocks noGrp="1"/>
          </p:cNvSpPr>
          <p:nvPr>
            <p:ph type="body" sz="quarter" idx="22"/>
          </p:nvPr>
        </p:nvSpPr>
        <p:spPr>
          <a:xfrm>
            <a:off x="5769863" y="3225779"/>
            <a:ext cx="5801247" cy="471799"/>
          </a:xfrm>
        </p:spPr>
        <p:txBody>
          <a:bodyPr/>
          <a:lstStyle/>
          <a:p>
            <a:r>
              <a:rPr lang="en-US" dirty="0"/>
              <a:t>C2B &amp; B2C Integrated, payment reports, payment statement and receipts management.</a:t>
            </a:r>
          </a:p>
        </p:txBody>
      </p:sp>
      <p:pic>
        <p:nvPicPr>
          <p:cNvPr id="88" name="Picture Placeholder 87">
            <a:extLst>
              <a:ext uri="{FF2B5EF4-FFF2-40B4-BE49-F238E27FC236}">
                <a16:creationId xmlns:a16="http://schemas.microsoft.com/office/drawing/2014/main" id="{F2E3F8F5-F045-71C9-3C78-9ACF70E19CDC}"/>
              </a:ext>
            </a:extLst>
          </p:cNvPr>
          <p:cNvPicPr>
            <a:picLocks noGrp="1" noChangeAspect="1"/>
          </p:cNvPicPr>
          <p:nvPr>
            <p:ph type="pic" sz="quarter" idx="13"/>
          </p:nvPr>
        </p:nvPicPr>
        <p:blipFill>
          <a:blip r:embed="rId6"/>
          <a:srcRect/>
          <a:stretch/>
        </p:blipFill>
        <p:spPr/>
      </p:pic>
      <p:sp>
        <p:nvSpPr>
          <p:cNvPr id="11" name="Text Placeholder 10">
            <a:extLst>
              <a:ext uri="{FF2B5EF4-FFF2-40B4-BE49-F238E27FC236}">
                <a16:creationId xmlns:a16="http://schemas.microsoft.com/office/drawing/2014/main" id="{ABEE4168-3FE3-7D58-F903-91FC215BAE4D}"/>
              </a:ext>
            </a:extLst>
          </p:cNvPr>
          <p:cNvSpPr>
            <a:spLocks noGrp="1"/>
          </p:cNvSpPr>
          <p:nvPr>
            <p:ph type="body" sz="quarter" idx="18"/>
          </p:nvPr>
        </p:nvSpPr>
        <p:spPr>
          <a:xfrm>
            <a:off x="5769863" y="4179356"/>
            <a:ext cx="3840480" cy="338328"/>
          </a:xfrm>
        </p:spPr>
        <p:txBody>
          <a:bodyPr/>
          <a:lstStyle/>
          <a:p>
            <a:r>
              <a:rPr lang="en-US" b="1" dirty="0">
                <a:solidFill>
                  <a:srgbClr val="7030A0"/>
                </a:solidFill>
              </a:rPr>
              <a:t>Human Resource</a:t>
            </a:r>
          </a:p>
        </p:txBody>
      </p:sp>
      <p:sp>
        <p:nvSpPr>
          <p:cNvPr id="16" name="Text Placeholder 15">
            <a:extLst>
              <a:ext uri="{FF2B5EF4-FFF2-40B4-BE49-F238E27FC236}">
                <a16:creationId xmlns:a16="http://schemas.microsoft.com/office/drawing/2014/main" id="{A6C25713-E18A-8B65-C9FA-9A00A9CBBA6B}"/>
              </a:ext>
            </a:extLst>
          </p:cNvPr>
          <p:cNvSpPr>
            <a:spLocks noGrp="1"/>
          </p:cNvSpPr>
          <p:nvPr>
            <p:ph type="body" sz="quarter" idx="23"/>
          </p:nvPr>
        </p:nvSpPr>
        <p:spPr>
          <a:xfrm>
            <a:off x="5769863" y="4533592"/>
            <a:ext cx="5801247" cy="489204"/>
          </a:xfrm>
        </p:spPr>
        <p:txBody>
          <a:bodyPr/>
          <a:lstStyle/>
          <a:p>
            <a:r>
              <a:rPr lang="en-US" dirty="0"/>
              <a:t>Employees management, Leaves management, salary advances and staff payroll.</a:t>
            </a:r>
          </a:p>
        </p:txBody>
      </p:sp>
      <p:pic>
        <p:nvPicPr>
          <p:cNvPr id="90" name="Picture Placeholder 89">
            <a:extLst>
              <a:ext uri="{FF2B5EF4-FFF2-40B4-BE49-F238E27FC236}">
                <a16:creationId xmlns:a16="http://schemas.microsoft.com/office/drawing/2014/main" id="{B6EFDE8D-973A-9009-9237-3CDC19C43D60}"/>
              </a:ext>
            </a:extLst>
          </p:cNvPr>
          <p:cNvPicPr>
            <a:picLocks noGrp="1" noChangeAspect="1"/>
          </p:cNvPicPr>
          <p:nvPr>
            <p:ph type="pic" sz="quarter" idx="14"/>
          </p:nvPr>
        </p:nvPicPr>
        <p:blipFill>
          <a:blip r:embed="rId7"/>
          <a:srcRect/>
          <a:stretch/>
        </p:blipFill>
        <p:spPr/>
      </p:pic>
      <p:sp>
        <p:nvSpPr>
          <p:cNvPr id="12" name="Text Placeholder 11">
            <a:extLst>
              <a:ext uri="{FF2B5EF4-FFF2-40B4-BE49-F238E27FC236}">
                <a16:creationId xmlns:a16="http://schemas.microsoft.com/office/drawing/2014/main" id="{BC99BB05-2464-9628-4AF6-F75298B4B89E}"/>
              </a:ext>
            </a:extLst>
          </p:cNvPr>
          <p:cNvSpPr>
            <a:spLocks noGrp="1"/>
          </p:cNvSpPr>
          <p:nvPr>
            <p:ph type="body" sz="quarter" idx="19"/>
          </p:nvPr>
        </p:nvSpPr>
        <p:spPr>
          <a:xfrm>
            <a:off x="5769863" y="5470451"/>
            <a:ext cx="4932004" cy="338328"/>
          </a:xfrm>
        </p:spPr>
        <p:txBody>
          <a:bodyPr/>
          <a:lstStyle/>
          <a:p>
            <a:r>
              <a:rPr lang="en-US" b="1" dirty="0">
                <a:solidFill>
                  <a:srgbClr val="7030A0"/>
                </a:solidFill>
              </a:rPr>
              <a:t>Communication &amp; Business Analytics</a:t>
            </a:r>
          </a:p>
        </p:txBody>
      </p:sp>
      <p:sp>
        <p:nvSpPr>
          <p:cNvPr id="17" name="Text Placeholder 16">
            <a:extLst>
              <a:ext uri="{FF2B5EF4-FFF2-40B4-BE49-F238E27FC236}">
                <a16:creationId xmlns:a16="http://schemas.microsoft.com/office/drawing/2014/main" id="{2EB94B1B-FC15-3A7B-A562-06B6F366B340}"/>
              </a:ext>
            </a:extLst>
          </p:cNvPr>
          <p:cNvSpPr>
            <a:spLocks noGrp="1"/>
          </p:cNvSpPr>
          <p:nvPr>
            <p:ph type="body" sz="quarter" idx="24"/>
          </p:nvPr>
        </p:nvSpPr>
        <p:spPr>
          <a:xfrm>
            <a:off x="5769863" y="5808779"/>
            <a:ext cx="5801247" cy="506621"/>
          </a:xfrm>
        </p:spPr>
        <p:txBody>
          <a:bodyPr/>
          <a:lstStyle/>
          <a:p>
            <a:r>
              <a:rPr lang="en-US" dirty="0"/>
              <a:t>Bulk SMS and emails for Communication, PAR reports, Financial analysis, Staff targets and performance reports.</a:t>
            </a:r>
          </a:p>
        </p:txBody>
      </p:sp>
    </p:spTree>
    <p:extLst>
      <p:ext uri="{BB962C8B-B14F-4D97-AF65-F5344CB8AC3E}">
        <p14:creationId xmlns:p14="http://schemas.microsoft.com/office/powerpoint/2010/main" val="866533554"/>
      </p:ext>
    </p:extLst>
  </p:cSld>
  <p:clrMapOvr>
    <a:masterClrMapping/>
  </p:clrMapOvr>
  <mc:AlternateContent xmlns:mc="http://schemas.openxmlformats.org/markup-compatibility/2006" xmlns:p14="http://schemas.microsoft.com/office/powerpoint/2010/main">
    <mc:Choice Requires="p14">
      <p:transition spd="slow" p14:dur="3400" advTm="10300">
        <p14:reveal/>
      </p:transition>
    </mc:Choice>
    <mc:Fallback xmlns="">
      <p:transition spd="slow" advTm="103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DC2F8-233D-95ED-5587-D429DF65C6EF}"/>
              </a:ext>
            </a:extLst>
          </p:cNvPr>
          <p:cNvSpPr>
            <a:spLocks noGrp="1"/>
          </p:cNvSpPr>
          <p:nvPr>
            <p:ph type="title"/>
          </p:nvPr>
        </p:nvSpPr>
        <p:spPr>
          <a:xfrm>
            <a:off x="1192446" y="-33867"/>
            <a:ext cx="9674804" cy="731190"/>
          </a:xfrm>
        </p:spPr>
        <p:txBody>
          <a:bodyPr/>
          <a:lstStyle/>
          <a:p>
            <a:pPr algn="l"/>
            <a:r>
              <a:rPr lang="en-US" sz="4000" dirty="0">
                <a:solidFill>
                  <a:srgbClr val="7030A0"/>
                </a:solidFill>
              </a:rPr>
              <a:t> System setup Overview</a:t>
            </a:r>
          </a:p>
        </p:txBody>
      </p:sp>
      <p:pic>
        <p:nvPicPr>
          <p:cNvPr id="8" name="Content Placeholder 7">
            <a:extLst>
              <a:ext uri="{FF2B5EF4-FFF2-40B4-BE49-F238E27FC236}">
                <a16:creationId xmlns:a16="http://schemas.microsoft.com/office/drawing/2014/main" id="{6448797A-756F-A598-71B9-219B5CE16A04}"/>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aturation sat="87000"/>
                    </a14:imgEffect>
                  </a14:imgLayer>
                </a14:imgProps>
              </a:ext>
            </a:extLst>
          </a:blip>
          <a:stretch>
            <a:fillRect/>
          </a:stretch>
        </p:blipFill>
        <p:spPr>
          <a:xfrm>
            <a:off x="1407960" y="741740"/>
            <a:ext cx="9376079" cy="5659164"/>
          </a:xfrm>
        </p:spPr>
      </p:pic>
      <p:sp>
        <p:nvSpPr>
          <p:cNvPr id="3" name="Slide Number Placeholder 2">
            <a:extLst>
              <a:ext uri="{FF2B5EF4-FFF2-40B4-BE49-F238E27FC236}">
                <a16:creationId xmlns:a16="http://schemas.microsoft.com/office/drawing/2014/main" id="{3FD1557A-053D-7FC1-28D0-2C8F91F1BFA3}"/>
              </a:ext>
            </a:extLst>
          </p:cNvPr>
          <p:cNvSpPr>
            <a:spLocks noGrp="1"/>
          </p:cNvSpPr>
          <p:nvPr>
            <p:ph type="sldNum" sz="quarter" idx="12"/>
          </p:nvPr>
        </p:nvSpPr>
        <p:spPr/>
        <p:txBody>
          <a:bodyPr/>
          <a:lstStyle/>
          <a:p>
            <a:fld id="{8D0AFDD5-844D-364D-8AEC-50CF4D36D55D}" type="slidenum">
              <a:rPr lang="en-US" noProof="0" smtClean="0"/>
              <a:t>4</a:t>
            </a:fld>
            <a:endParaRPr lang="en-US" noProof="0"/>
          </a:p>
        </p:txBody>
      </p:sp>
      <p:sp>
        <p:nvSpPr>
          <p:cNvPr id="4" name="Footer Placeholder 3">
            <a:extLst>
              <a:ext uri="{FF2B5EF4-FFF2-40B4-BE49-F238E27FC236}">
                <a16:creationId xmlns:a16="http://schemas.microsoft.com/office/drawing/2014/main" id="{CB0643FF-BAE2-391B-E63F-F6A9C3B4D968}"/>
              </a:ext>
            </a:extLst>
          </p:cNvPr>
          <p:cNvSpPr>
            <a:spLocks noGrp="1"/>
          </p:cNvSpPr>
          <p:nvPr>
            <p:ph type="ftr" sz="quarter" idx="11"/>
          </p:nvPr>
        </p:nvSpPr>
        <p:spPr/>
        <p:txBody>
          <a:bodyPr/>
          <a:lstStyle/>
          <a:p>
            <a:r>
              <a:rPr lang="en-US" noProof="0" dirty="0"/>
              <a:t>Prady MFI</a:t>
            </a:r>
          </a:p>
        </p:txBody>
      </p:sp>
      <p:sp>
        <p:nvSpPr>
          <p:cNvPr id="5" name="Date Placeholder 4">
            <a:extLst>
              <a:ext uri="{FF2B5EF4-FFF2-40B4-BE49-F238E27FC236}">
                <a16:creationId xmlns:a16="http://schemas.microsoft.com/office/drawing/2014/main" id="{40B3AF55-4189-CA7F-3EF5-CF9C27E7F277}"/>
              </a:ext>
            </a:extLst>
          </p:cNvPr>
          <p:cNvSpPr>
            <a:spLocks noGrp="1"/>
          </p:cNvSpPr>
          <p:nvPr>
            <p:ph type="dt" sz="half" idx="10"/>
          </p:nvPr>
        </p:nvSpPr>
        <p:spPr/>
        <p:txBody>
          <a:bodyPr/>
          <a:lstStyle/>
          <a:p>
            <a:r>
              <a:rPr lang="en-US" noProof="0" dirty="0"/>
              <a:t>2023</a:t>
            </a:r>
          </a:p>
        </p:txBody>
      </p:sp>
    </p:spTree>
    <p:extLst>
      <p:ext uri="{BB962C8B-B14F-4D97-AF65-F5344CB8AC3E}">
        <p14:creationId xmlns:p14="http://schemas.microsoft.com/office/powerpoint/2010/main" val="2978689652"/>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BC0F7-9BAB-2ADE-CF39-13047262085B}"/>
              </a:ext>
            </a:extLst>
          </p:cNvPr>
          <p:cNvSpPr>
            <a:spLocks noGrp="1"/>
          </p:cNvSpPr>
          <p:nvPr>
            <p:ph type="title"/>
          </p:nvPr>
        </p:nvSpPr>
        <p:spPr>
          <a:xfrm>
            <a:off x="1389887" y="925033"/>
            <a:ext cx="5485045" cy="637953"/>
          </a:xfrm>
        </p:spPr>
        <p:txBody>
          <a:bodyPr/>
          <a:lstStyle/>
          <a:p>
            <a:r>
              <a:rPr lang="en-US" sz="4000" dirty="0">
                <a:solidFill>
                  <a:srgbClr val="7030A0"/>
                </a:solidFill>
                <a:latin typeface="Georgia Pro Cond Light (Headings)"/>
                <a:sym typeface="DM Sans Medium"/>
              </a:rPr>
              <a:t>System Setup</a:t>
            </a:r>
            <a:br>
              <a:rPr lang="en-US" sz="4000" dirty="0">
                <a:sym typeface="DM Sans Medium"/>
              </a:rPr>
            </a:br>
            <a:endParaRPr lang="en-US" sz="4000" dirty="0"/>
          </a:p>
        </p:txBody>
      </p:sp>
      <p:sp>
        <p:nvSpPr>
          <p:cNvPr id="4" name="Content Placeholder 3">
            <a:extLst>
              <a:ext uri="{FF2B5EF4-FFF2-40B4-BE49-F238E27FC236}">
                <a16:creationId xmlns:a16="http://schemas.microsoft.com/office/drawing/2014/main" id="{F7F72EA7-7448-EA7A-DE1C-33CD1331CDA4}"/>
              </a:ext>
            </a:extLst>
          </p:cNvPr>
          <p:cNvSpPr>
            <a:spLocks noGrp="1"/>
          </p:cNvSpPr>
          <p:nvPr>
            <p:ph idx="1"/>
          </p:nvPr>
        </p:nvSpPr>
        <p:spPr>
          <a:xfrm>
            <a:off x="1386769" y="1562987"/>
            <a:ext cx="5882782" cy="4114800"/>
          </a:xfrm>
        </p:spPr>
        <p:txBody>
          <a:bodyPr/>
          <a:lstStyle/>
          <a:p>
            <a:pPr marL="340614" indent="-285750">
              <a:buFont typeface="Wingdings" panose="05000000000000000000" pitchFamily="2" charset="2"/>
              <a:buChar char="v"/>
            </a:pPr>
            <a:r>
              <a:rPr lang="en-US" b="1" i="0" u="none" strike="noStrike" baseline="0" dirty="0">
                <a:solidFill>
                  <a:srgbClr val="000000"/>
                </a:solidFill>
                <a:latin typeface="Cambria" panose="02040503050406030204" pitchFamily="18" charset="0"/>
              </a:rPr>
              <a:t>Company Settings </a:t>
            </a:r>
            <a:r>
              <a:rPr lang="en-US" b="0" i="0" u="none" strike="noStrike" baseline="0" dirty="0">
                <a:solidFill>
                  <a:srgbClr val="000000"/>
                </a:solidFill>
                <a:latin typeface="Cambria" panose="02040503050406030204" pitchFamily="18" charset="0"/>
              </a:rPr>
              <a:t>– sets up the company name, logo, Bulk SMS credentials and company details. </a:t>
            </a:r>
          </a:p>
          <a:p>
            <a:pPr marL="340614" indent="-285750">
              <a:buFont typeface="Wingdings" panose="05000000000000000000" pitchFamily="2" charset="2"/>
              <a:buChar char="v"/>
            </a:pPr>
            <a:r>
              <a:rPr lang="en-US" b="1" i="0" u="none" strike="noStrike" baseline="0" dirty="0">
                <a:solidFill>
                  <a:srgbClr val="000000"/>
                </a:solidFill>
                <a:latin typeface="Cambria" panose="02040503050406030204" pitchFamily="18" charset="0"/>
              </a:rPr>
              <a:t>Staff structure </a:t>
            </a:r>
            <a:r>
              <a:rPr lang="en-US" b="0" i="0" u="none" strike="noStrike" baseline="0" dirty="0">
                <a:solidFill>
                  <a:srgbClr val="000000"/>
                </a:solidFill>
                <a:latin typeface="Cambria" panose="02040503050406030204" pitchFamily="18" charset="0"/>
              </a:rPr>
              <a:t>– setup the staff biodata and KYC needed</a:t>
            </a:r>
          </a:p>
          <a:p>
            <a:pPr marL="340614" indent="-285750">
              <a:buFont typeface="Wingdings" panose="05000000000000000000" pitchFamily="2" charset="2"/>
              <a:buChar char="v"/>
            </a:pPr>
            <a:r>
              <a:rPr lang="en-US" b="1" i="0" u="none" strike="noStrike" baseline="0" dirty="0">
                <a:solidFill>
                  <a:srgbClr val="000000"/>
                </a:solidFill>
                <a:latin typeface="Cambria" panose="02040503050406030204" pitchFamily="18" charset="0"/>
              </a:rPr>
              <a:t>Client biodata – </a:t>
            </a:r>
            <a:r>
              <a:rPr lang="en-US" b="0" i="0" u="none" strike="noStrike" baseline="0" dirty="0">
                <a:solidFill>
                  <a:srgbClr val="000000"/>
                </a:solidFill>
                <a:latin typeface="Cambria" panose="02040503050406030204" pitchFamily="18" charset="0"/>
              </a:rPr>
              <a:t>Biodata to be captured on forms when creating a client profile in the system. This is linked to </a:t>
            </a:r>
            <a:r>
              <a:rPr lang="en-US" b="1" i="0" u="none" strike="noStrike" baseline="0" dirty="0">
                <a:solidFill>
                  <a:srgbClr val="000000"/>
                </a:solidFill>
                <a:latin typeface="Cambria" panose="02040503050406030204" pitchFamily="18" charset="0"/>
              </a:rPr>
              <a:t>Loan form setup </a:t>
            </a:r>
            <a:r>
              <a:rPr lang="en-US" b="0" i="0" u="none" strike="noStrike" baseline="0" dirty="0">
                <a:solidFill>
                  <a:srgbClr val="000000"/>
                </a:solidFill>
                <a:latin typeface="Cambria" panose="02040503050406030204" pitchFamily="18" charset="0"/>
              </a:rPr>
              <a:t>for specifying what has to be captured when creating a loan template. </a:t>
            </a:r>
          </a:p>
          <a:p>
            <a:pPr marL="340614" indent="-285750">
              <a:buFont typeface="Wingdings" panose="05000000000000000000" pitchFamily="2" charset="2"/>
              <a:buChar char="v"/>
            </a:pPr>
            <a:r>
              <a:rPr lang="en-US" b="1" i="0" u="none" strike="noStrike" baseline="0" dirty="0">
                <a:solidFill>
                  <a:srgbClr val="000000"/>
                </a:solidFill>
                <a:latin typeface="Cambria" panose="02040503050406030204" pitchFamily="18" charset="0"/>
              </a:rPr>
              <a:t>Loans and products – </a:t>
            </a:r>
            <a:r>
              <a:rPr lang="en-US" b="0" i="0" u="none" strike="noStrike" baseline="0" dirty="0">
                <a:solidFill>
                  <a:srgbClr val="000000"/>
                </a:solidFill>
                <a:latin typeface="Cambria" panose="02040503050406030204" pitchFamily="18" charset="0"/>
              </a:rPr>
              <a:t>define the type of loans you give, return interests and repayment period with the scheduled payment terms. </a:t>
            </a:r>
          </a:p>
          <a:p>
            <a:pPr marL="340614" indent="-285750">
              <a:buFont typeface="Wingdings" panose="05000000000000000000" pitchFamily="2" charset="2"/>
              <a:buChar char="v"/>
            </a:pPr>
            <a:r>
              <a:rPr lang="en-US" b="1" i="0" u="none" strike="noStrike" baseline="0" dirty="0">
                <a:solidFill>
                  <a:srgbClr val="000000"/>
                </a:solidFill>
                <a:latin typeface="Cambria" panose="02040503050406030204" pitchFamily="18" charset="0"/>
              </a:rPr>
              <a:t>Accounting – </a:t>
            </a:r>
            <a:r>
              <a:rPr lang="en-US" b="0" i="0" u="none" strike="noStrike" baseline="0" dirty="0">
                <a:solidFill>
                  <a:srgbClr val="000000"/>
                </a:solidFill>
                <a:latin typeface="Cambria" panose="02040503050406030204" pitchFamily="18" charset="0"/>
              </a:rPr>
              <a:t>Design requisition forms, accounting rules and petty cash settings. </a:t>
            </a:r>
          </a:p>
          <a:p>
            <a:pPr marL="340614" indent="-285750">
              <a:buFont typeface="Wingdings" panose="05000000000000000000" pitchFamily="2" charset="2"/>
              <a:buChar char="v"/>
            </a:pPr>
            <a:r>
              <a:rPr lang="en-US" b="0" i="0" u="none" strike="noStrike" baseline="0" dirty="0">
                <a:solidFill>
                  <a:srgbClr val="000000"/>
                </a:solidFill>
                <a:latin typeface="Cambria" panose="02040503050406030204" pitchFamily="18" charset="0"/>
              </a:rPr>
              <a:t> </a:t>
            </a:r>
            <a:r>
              <a:rPr lang="en-US" b="1" i="0" u="none" strike="noStrike" baseline="0" dirty="0">
                <a:solidFill>
                  <a:srgbClr val="000000"/>
                </a:solidFill>
                <a:latin typeface="Cambria" panose="02040503050406030204" pitchFamily="18" charset="0"/>
              </a:rPr>
              <a:t>Staff performance – </a:t>
            </a:r>
            <a:r>
              <a:rPr lang="en-US" b="0" i="0" u="none" strike="noStrike" baseline="0" dirty="0">
                <a:solidFill>
                  <a:srgbClr val="000000"/>
                </a:solidFill>
                <a:latin typeface="Cambria" panose="02040503050406030204" pitchFamily="18" charset="0"/>
              </a:rPr>
              <a:t>Setup performance indicators and targets. </a:t>
            </a:r>
          </a:p>
          <a:p>
            <a:endParaRPr lang="en-US" sz="1650" i="0" u="none" strike="noStrike" baseline="0" dirty="0">
              <a:solidFill>
                <a:srgbClr val="000000"/>
              </a:solidFill>
              <a:latin typeface="Cambria" panose="02040503050406030204" pitchFamily="18" charset="0"/>
            </a:endParaRPr>
          </a:p>
        </p:txBody>
      </p:sp>
      <p:sp>
        <p:nvSpPr>
          <p:cNvPr id="7" name="Slide Number Placeholder 6">
            <a:extLst>
              <a:ext uri="{FF2B5EF4-FFF2-40B4-BE49-F238E27FC236}">
                <a16:creationId xmlns:a16="http://schemas.microsoft.com/office/drawing/2014/main" id="{AA825C49-A1AB-D377-2071-D29B1E667AA9}"/>
              </a:ext>
            </a:extLst>
          </p:cNvPr>
          <p:cNvSpPr>
            <a:spLocks noGrp="1"/>
          </p:cNvSpPr>
          <p:nvPr>
            <p:ph type="sldNum" sz="quarter" idx="12"/>
          </p:nvPr>
        </p:nvSpPr>
        <p:spPr>
          <a:xfrm>
            <a:off x="3962400" y="6400904"/>
            <a:ext cx="365760" cy="246888"/>
          </a:xfrm>
        </p:spPr>
        <p:txBody>
          <a:bodyPr/>
          <a:lstStyle/>
          <a:p>
            <a:fld id="{8D0AFDD5-844D-364D-8AEC-50CF4D36D55D}" type="slidenum">
              <a:rPr lang="en-US" smtClean="0"/>
              <a:pPr/>
              <a:t>5</a:t>
            </a:fld>
            <a:endParaRPr lang="en-US" dirty="0"/>
          </a:p>
        </p:txBody>
      </p:sp>
      <p:pic>
        <p:nvPicPr>
          <p:cNvPr id="6" name="Picture Placeholder 5">
            <a:extLst>
              <a:ext uri="{FF2B5EF4-FFF2-40B4-BE49-F238E27FC236}">
                <a16:creationId xmlns:a16="http://schemas.microsoft.com/office/drawing/2014/main" id="{4E814E97-AF39-125E-0B54-4E4128D34B6C}"/>
              </a:ext>
            </a:extLst>
          </p:cNvPr>
          <p:cNvPicPr>
            <a:picLocks noGrp="1" noChangeAspect="1"/>
          </p:cNvPicPr>
          <p:nvPr>
            <p:ph type="pic" sz="quarter" idx="13"/>
          </p:nvPr>
        </p:nvPicPr>
        <p:blipFill>
          <a:blip r:embed="rId3"/>
          <a:srcRect t="2654" b="2654"/>
          <a:stretch/>
        </p:blipFill>
        <p:spPr>
          <a:xfrm>
            <a:off x="8748889" y="722488"/>
            <a:ext cx="3209195" cy="5678415"/>
          </a:xfrm>
        </p:spPr>
      </p:pic>
    </p:spTree>
    <p:extLst>
      <p:ext uri="{BB962C8B-B14F-4D97-AF65-F5344CB8AC3E}">
        <p14:creationId xmlns:p14="http://schemas.microsoft.com/office/powerpoint/2010/main" val="3780002892"/>
      </p:ext>
    </p:extLst>
  </p:cSld>
  <p:clrMapOvr>
    <a:masterClrMapping/>
  </p:clrMapOvr>
  <mc:AlternateContent xmlns:mc="http://schemas.openxmlformats.org/markup-compatibility/2006" xmlns:p14="http://schemas.microsoft.com/office/powerpoint/2010/main">
    <mc:Choice Requires="p14">
      <p:transition spd="slow" p14:dur="3400" advTm="5000">
        <p14:reveal/>
      </p:transition>
    </mc:Choice>
    <mc:Fallback xmlns="">
      <p:transition spd="slow" advTm="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BC0F7-9BAB-2ADE-CF39-13047262085B}"/>
              </a:ext>
            </a:extLst>
          </p:cNvPr>
          <p:cNvSpPr>
            <a:spLocks noGrp="1"/>
          </p:cNvSpPr>
          <p:nvPr>
            <p:ph type="title"/>
          </p:nvPr>
        </p:nvSpPr>
        <p:spPr>
          <a:xfrm>
            <a:off x="1389887" y="925033"/>
            <a:ext cx="5485045" cy="912807"/>
          </a:xfrm>
        </p:spPr>
        <p:txBody>
          <a:bodyPr/>
          <a:lstStyle/>
          <a:p>
            <a:r>
              <a:rPr lang="en-US" sz="5000" dirty="0">
                <a:solidFill>
                  <a:srgbClr val="7030A0"/>
                </a:solidFill>
                <a:latin typeface="Georgia Pro Cond Light (Headings)"/>
                <a:sym typeface="DM Sans Medium"/>
              </a:rPr>
              <a:t>Loan Management</a:t>
            </a:r>
            <a:br>
              <a:rPr lang="en-US" dirty="0">
                <a:sym typeface="DM Sans Medium"/>
              </a:rPr>
            </a:br>
            <a:endParaRPr lang="en-US" dirty="0"/>
          </a:p>
        </p:txBody>
      </p:sp>
      <p:sp>
        <p:nvSpPr>
          <p:cNvPr id="4" name="Content Placeholder 3">
            <a:extLst>
              <a:ext uri="{FF2B5EF4-FFF2-40B4-BE49-F238E27FC236}">
                <a16:creationId xmlns:a16="http://schemas.microsoft.com/office/drawing/2014/main" id="{F7F72EA7-7448-EA7A-DE1C-33CD1331CDA4}"/>
              </a:ext>
            </a:extLst>
          </p:cNvPr>
          <p:cNvSpPr>
            <a:spLocks noGrp="1"/>
          </p:cNvSpPr>
          <p:nvPr>
            <p:ph idx="1"/>
          </p:nvPr>
        </p:nvSpPr>
        <p:spPr>
          <a:xfrm>
            <a:off x="1386769" y="1658392"/>
            <a:ext cx="5882782" cy="3974763"/>
          </a:xfrm>
        </p:spPr>
        <p:txBody>
          <a:bodyPr/>
          <a:lstStyle/>
          <a:p>
            <a:r>
              <a:rPr lang="en-US" sz="1800" b="0" i="0" u="none" strike="noStrike" baseline="0" dirty="0">
                <a:solidFill>
                  <a:srgbClr val="000000"/>
                </a:solidFill>
                <a:latin typeface="Cambria" panose="02040503050406030204" pitchFamily="18" charset="0"/>
              </a:rPr>
              <a:t>The system has a capability to allow users (officers in the field) to collect daily payments from clients assigned to them by the system basing on the loan schedule day. This entails the following:</a:t>
            </a:r>
            <a:endParaRPr lang="en-US" sz="1800" dirty="0">
              <a:solidFill>
                <a:srgbClr val="7030A0"/>
              </a:solidFill>
              <a:latin typeface="Cambria" panose="02040503050406030204" pitchFamily="18" charset="0"/>
            </a:endParaRPr>
          </a:p>
          <a:p>
            <a:endParaRPr lang="en-US" sz="1800" dirty="0">
              <a:solidFill>
                <a:srgbClr val="7030A0"/>
              </a:solidFill>
              <a:latin typeface="Cambria" panose="02040503050406030204" pitchFamily="18" charset="0"/>
            </a:endParaRPr>
          </a:p>
          <a:p>
            <a:pPr marL="340614" indent="-285750">
              <a:buFont typeface="Wingdings" panose="05000000000000000000" pitchFamily="2" charset="2"/>
              <a:buChar char="v"/>
            </a:pPr>
            <a:r>
              <a:rPr lang="en-US" sz="1650" b="1" i="0" u="none" strike="noStrike" baseline="0" dirty="0">
                <a:solidFill>
                  <a:srgbClr val="000000"/>
                </a:solidFill>
                <a:latin typeface="Cambria" panose="02040503050406030204" pitchFamily="18" charset="0"/>
              </a:rPr>
              <a:t>Collection sheets </a:t>
            </a:r>
            <a:r>
              <a:rPr lang="en-US" sz="1650" b="0" i="0" u="none" strike="noStrike" baseline="0" dirty="0">
                <a:solidFill>
                  <a:srgbClr val="000000"/>
                </a:solidFill>
                <a:latin typeface="Cambria" panose="02040503050406030204" pitchFamily="18" charset="0"/>
              </a:rPr>
              <a:t>– this is a sheet of clients to pay on a certain date basing on the system allocation from their loan schedule assigned to a certain officer. </a:t>
            </a:r>
          </a:p>
          <a:p>
            <a:pPr marL="340614" indent="-285750">
              <a:buFont typeface="Wingdings" panose="05000000000000000000" pitchFamily="2" charset="2"/>
              <a:buChar char="v"/>
            </a:pPr>
            <a:r>
              <a:rPr lang="en-US" sz="1650" b="1" dirty="0">
                <a:solidFill>
                  <a:srgbClr val="000000"/>
                </a:solidFill>
                <a:latin typeface="Cambria" panose="02040503050406030204" pitchFamily="18" charset="0"/>
              </a:rPr>
              <a:t>Template management - </a:t>
            </a:r>
            <a:r>
              <a:rPr lang="en-US" sz="1650" dirty="0">
                <a:solidFill>
                  <a:srgbClr val="000000"/>
                </a:solidFill>
                <a:latin typeface="Cambria" panose="02040503050406030204" pitchFamily="18" charset="0"/>
              </a:rPr>
              <a:t>the system allows creation of disbursement template created by the user assigned to it and sends the template to different staff levels for approval before they are disbursed.</a:t>
            </a:r>
            <a:endParaRPr lang="en-US" sz="1650" i="0" u="none" strike="noStrike" baseline="0" dirty="0">
              <a:solidFill>
                <a:srgbClr val="000000"/>
              </a:solidFill>
              <a:latin typeface="Cambria" panose="02040503050406030204" pitchFamily="18" charset="0"/>
            </a:endParaRPr>
          </a:p>
        </p:txBody>
      </p:sp>
      <p:sp>
        <p:nvSpPr>
          <p:cNvPr id="7" name="Slide Number Placeholder 6">
            <a:extLst>
              <a:ext uri="{FF2B5EF4-FFF2-40B4-BE49-F238E27FC236}">
                <a16:creationId xmlns:a16="http://schemas.microsoft.com/office/drawing/2014/main" id="{AA825C49-A1AB-D377-2071-D29B1E667AA9}"/>
              </a:ext>
            </a:extLst>
          </p:cNvPr>
          <p:cNvSpPr>
            <a:spLocks noGrp="1"/>
          </p:cNvSpPr>
          <p:nvPr>
            <p:ph type="sldNum" sz="quarter" idx="12"/>
          </p:nvPr>
        </p:nvSpPr>
        <p:spPr>
          <a:xfrm>
            <a:off x="3962400" y="6400904"/>
            <a:ext cx="365760" cy="246888"/>
          </a:xfrm>
        </p:spPr>
        <p:txBody>
          <a:bodyPr/>
          <a:lstStyle/>
          <a:p>
            <a:fld id="{8D0AFDD5-844D-364D-8AEC-50CF4D36D55D}" type="slidenum">
              <a:rPr lang="en-US" smtClean="0"/>
              <a:pPr/>
              <a:t>6</a:t>
            </a:fld>
            <a:endParaRPr lang="en-US" dirty="0"/>
          </a:p>
        </p:txBody>
      </p:sp>
      <p:pic>
        <p:nvPicPr>
          <p:cNvPr id="6" name="Picture Placeholder 5">
            <a:extLst>
              <a:ext uri="{FF2B5EF4-FFF2-40B4-BE49-F238E27FC236}">
                <a16:creationId xmlns:a16="http://schemas.microsoft.com/office/drawing/2014/main" id="{4E814E97-AF39-125E-0B54-4E4128D34B6C}"/>
              </a:ext>
            </a:extLst>
          </p:cNvPr>
          <p:cNvPicPr>
            <a:picLocks noGrp="1" noChangeAspect="1"/>
          </p:cNvPicPr>
          <p:nvPr>
            <p:ph type="pic" sz="quarter" idx="13"/>
          </p:nvPr>
        </p:nvPicPr>
        <p:blipFill>
          <a:blip r:embed="rId3"/>
          <a:srcRect l="4719" r="4719"/>
          <a:stretch/>
        </p:blipFill>
        <p:spPr>
          <a:xfrm>
            <a:off x="8748889" y="722488"/>
            <a:ext cx="3209195" cy="5678415"/>
          </a:xfrm>
        </p:spPr>
      </p:pic>
    </p:spTree>
    <p:extLst>
      <p:ext uri="{BB962C8B-B14F-4D97-AF65-F5344CB8AC3E}">
        <p14:creationId xmlns:p14="http://schemas.microsoft.com/office/powerpoint/2010/main" val="15573257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5000">
        <p159:morph option="byObject"/>
      </p:transition>
    </mc:Choice>
    <mc:Fallback xmlns="">
      <p:transition spd="slow" advTm="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BC0F7-9BAB-2ADE-CF39-13047262085B}"/>
              </a:ext>
            </a:extLst>
          </p:cNvPr>
          <p:cNvSpPr>
            <a:spLocks noGrp="1"/>
          </p:cNvSpPr>
          <p:nvPr>
            <p:ph type="title"/>
          </p:nvPr>
        </p:nvSpPr>
        <p:spPr>
          <a:xfrm>
            <a:off x="1389887" y="925033"/>
            <a:ext cx="5485045" cy="912807"/>
          </a:xfrm>
        </p:spPr>
        <p:txBody>
          <a:bodyPr/>
          <a:lstStyle/>
          <a:p>
            <a:r>
              <a:rPr lang="en-US" sz="5000" dirty="0">
                <a:solidFill>
                  <a:srgbClr val="7030A0"/>
                </a:solidFill>
                <a:latin typeface="Georgia Pro Cond Light (Headings)"/>
                <a:sym typeface="DM Sans Medium"/>
              </a:rPr>
              <a:t>Loan Management</a:t>
            </a:r>
            <a:br>
              <a:rPr lang="en-US" dirty="0">
                <a:sym typeface="DM Sans Medium"/>
              </a:rPr>
            </a:br>
            <a:endParaRPr lang="en-US" dirty="0"/>
          </a:p>
        </p:txBody>
      </p:sp>
      <p:sp>
        <p:nvSpPr>
          <p:cNvPr id="4" name="Content Placeholder 3">
            <a:extLst>
              <a:ext uri="{FF2B5EF4-FFF2-40B4-BE49-F238E27FC236}">
                <a16:creationId xmlns:a16="http://schemas.microsoft.com/office/drawing/2014/main" id="{F7F72EA7-7448-EA7A-DE1C-33CD1331CDA4}"/>
              </a:ext>
            </a:extLst>
          </p:cNvPr>
          <p:cNvSpPr>
            <a:spLocks noGrp="1"/>
          </p:cNvSpPr>
          <p:nvPr>
            <p:ph idx="1"/>
          </p:nvPr>
        </p:nvSpPr>
        <p:spPr>
          <a:xfrm>
            <a:off x="1389888" y="1658392"/>
            <a:ext cx="5882782" cy="4008629"/>
          </a:xfrm>
        </p:spPr>
        <p:txBody>
          <a:bodyPr/>
          <a:lstStyle/>
          <a:p>
            <a:pPr marL="340614" indent="-285750">
              <a:buFont typeface="Wingdings" panose="05000000000000000000" pitchFamily="2" charset="2"/>
              <a:buChar char="v"/>
            </a:pPr>
            <a:r>
              <a:rPr lang="en-US" sz="1650" b="1" i="0" u="none" strike="noStrike" baseline="0" dirty="0">
                <a:solidFill>
                  <a:srgbClr val="000000"/>
                </a:solidFill>
                <a:latin typeface="Cambria" panose="02040503050406030204" pitchFamily="18" charset="0"/>
              </a:rPr>
              <a:t>Loan disbursements – </a:t>
            </a:r>
            <a:r>
              <a:rPr lang="en-US" sz="1650" i="0" u="none" strike="noStrike" baseline="0" dirty="0">
                <a:solidFill>
                  <a:srgbClr val="000000"/>
                </a:solidFill>
                <a:latin typeface="Cambria" panose="02040503050406030204" pitchFamily="18" charset="0"/>
              </a:rPr>
              <a:t>this </a:t>
            </a:r>
            <a:r>
              <a:rPr lang="en-US" sz="1650" dirty="0">
                <a:solidFill>
                  <a:srgbClr val="000000"/>
                </a:solidFill>
                <a:latin typeface="Cambria" panose="02040503050406030204" pitchFamily="18" charset="0"/>
              </a:rPr>
              <a:t>shows all loan templates that are either pending disbursement, pending approvals, declined or disbursed categorized by portfolio, time and branches</a:t>
            </a:r>
            <a:endParaRPr lang="en-US" sz="1650" b="1" i="0" u="none" strike="noStrike" baseline="0" dirty="0">
              <a:solidFill>
                <a:srgbClr val="000000"/>
              </a:solidFill>
              <a:latin typeface="Cambria" panose="02040503050406030204" pitchFamily="18" charset="0"/>
            </a:endParaRPr>
          </a:p>
          <a:p>
            <a:pPr marL="340614" indent="-285750">
              <a:buFont typeface="Wingdings" panose="05000000000000000000" pitchFamily="2" charset="2"/>
              <a:buChar char="v"/>
            </a:pPr>
            <a:r>
              <a:rPr lang="en-US" sz="1650" b="1" i="0" u="none" strike="noStrike" baseline="0" dirty="0">
                <a:solidFill>
                  <a:srgbClr val="000000"/>
                </a:solidFill>
                <a:latin typeface="Cambria" panose="02040503050406030204" pitchFamily="18" charset="0"/>
              </a:rPr>
              <a:t>Collection reports </a:t>
            </a:r>
            <a:r>
              <a:rPr lang="en-US" sz="1650" b="0" i="0" u="none" strike="noStrike" baseline="0" dirty="0">
                <a:solidFill>
                  <a:srgbClr val="000000"/>
                </a:solidFill>
                <a:latin typeface="Cambria" panose="02040503050406030204" pitchFamily="18" charset="0"/>
              </a:rPr>
              <a:t>– From the collection sheets, the system creates a collection report to show expected collection versus actual collected on a certain day. </a:t>
            </a:r>
          </a:p>
          <a:p>
            <a:pPr marL="340614" indent="-285750">
              <a:buFont typeface="Wingdings" panose="05000000000000000000" pitchFamily="2" charset="2"/>
              <a:buChar char="v"/>
            </a:pPr>
            <a:r>
              <a:rPr lang="en-US" sz="1650" b="1" dirty="0">
                <a:solidFill>
                  <a:srgbClr val="000000"/>
                </a:solidFill>
                <a:latin typeface="Cambria" panose="02040503050406030204" pitchFamily="18" charset="0"/>
              </a:rPr>
              <a:t>Arrears &amp; follow-up – </a:t>
            </a:r>
            <a:r>
              <a:rPr lang="en-US" sz="1650" dirty="0">
                <a:solidFill>
                  <a:srgbClr val="000000"/>
                </a:solidFill>
                <a:latin typeface="Cambria" panose="02040503050406030204" pitchFamily="18" charset="0"/>
              </a:rPr>
              <a:t>When a client fails to make payments on time basing on the system generated schedule, they system generates arrears report showing loan cycle of client, fall-date and installment where the client stopped paying. This can be viewed at Corporate, branch and portfolio levels.</a:t>
            </a:r>
            <a:endParaRPr lang="en-US" sz="1650" b="1" i="0" u="none" strike="noStrike" baseline="0" dirty="0">
              <a:solidFill>
                <a:srgbClr val="000000"/>
              </a:solidFill>
              <a:latin typeface="Cambria" panose="02040503050406030204" pitchFamily="18" charset="0"/>
            </a:endParaRPr>
          </a:p>
        </p:txBody>
      </p:sp>
      <p:sp>
        <p:nvSpPr>
          <p:cNvPr id="7" name="Slide Number Placeholder 6">
            <a:extLst>
              <a:ext uri="{FF2B5EF4-FFF2-40B4-BE49-F238E27FC236}">
                <a16:creationId xmlns:a16="http://schemas.microsoft.com/office/drawing/2014/main" id="{AA825C49-A1AB-D377-2071-D29B1E667AA9}"/>
              </a:ext>
            </a:extLst>
          </p:cNvPr>
          <p:cNvSpPr>
            <a:spLocks noGrp="1"/>
          </p:cNvSpPr>
          <p:nvPr>
            <p:ph type="sldNum" sz="quarter" idx="12"/>
          </p:nvPr>
        </p:nvSpPr>
        <p:spPr>
          <a:xfrm>
            <a:off x="3962400" y="6400904"/>
            <a:ext cx="365760" cy="246888"/>
          </a:xfrm>
        </p:spPr>
        <p:txBody>
          <a:bodyPr/>
          <a:lstStyle/>
          <a:p>
            <a:fld id="{8D0AFDD5-844D-364D-8AEC-50CF4D36D55D}" type="slidenum">
              <a:rPr lang="en-US" smtClean="0"/>
              <a:pPr/>
              <a:t>7</a:t>
            </a:fld>
            <a:endParaRPr lang="en-US" dirty="0"/>
          </a:p>
        </p:txBody>
      </p:sp>
      <p:pic>
        <p:nvPicPr>
          <p:cNvPr id="6" name="Picture Placeholder 5">
            <a:extLst>
              <a:ext uri="{FF2B5EF4-FFF2-40B4-BE49-F238E27FC236}">
                <a16:creationId xmlns:a16="http://schemas.microsoft.com/office/drawing/2014/main" id="{4E814E97-AF39-125E-0B54-4E4128D34B6C}"/>
              </a:ext>
            </a:extLst>
          </p:cNvPr>
          <p:cNvPicPr>
            <a:picLocks noGrp="1" noChangeAspect="1"/>
          </p:cNvPicPr>
          <p:nvPr>
            <p:ph type="pic" sz="quarter" idx="13"/>
          </p:nvPr>
        </p:nvPicPr>
        <p:blipFill>
          <a:blip r:embed="rId3"/>
          <a:srcRect l="4719" r="4719"/>
          <a:stretch/>
        </p:blipFill>
        <p:spPr>
          <a:xfrm>
            <a:off x="8748889" y="722488"/>
            <a:ext cx="3209195" cy="5678415"/>
          </a:xfrm>
        </p:spPr>
      </p:pic>
    </p:spTree>
    <p:extLst>
      <p:ext uri="{BB962C8B-B14F-4D97-AF65-F5344CB8AC3E}">
        <p14:creationId xmlns:p14="http://schemas.microsoft.com/office/powerpoint/2010/main" val="1771814048"/>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BC0F7-9BAB-2ADE-CF39-13047262085B}"/>
              </a:ext>
            </a:extLst>
          </p:cNvPr>
          <p:cNvSpPr>
            <a:spLocks noGrp="1"/>
          </p:cNvSpPr>
          <p:nvPr>
            <p:ph type="title"/>
          </p:nvPr>
        </p:nvSpPr>
        <p:spPr>
          <a:xfrm>
            <a:off x="1389887" y="925033"/>
            <a:ext cx="5699535" cy="912807"/>
          </a:xfrm>
        </p:spPr>
        <p:txBody>
          <a:bodyPr/>
          <a:lstStyle/>
          <a:p>
            <a:r>
              <a:rPr lang="en-US" sz="5000" dirty="0">
                <a:solidFill>
                  <a:srgbClr val="7030A0"/>
                </a:solidFill>
                <a:latin typeface="Georgia Pro Cond Light (Headings)"/>
                <a:sym typeface="DM Sans Medium"/>
              </a:rPr>
              <a:t>Client Management</a:t>
            </a:r>
            <a:br>
              <a:rPr lang="en-US" dirty="0">
                <a:sym typeface="DM Sans Medium"/>
              </a:rPr>
            </a:br>
            <a:endParaRPr lang="en-US" dirty="0"/>
          </a:p>
        </p:txBody>
      </p:sp>
      <p:sp>
        <p:nvSpPr>
          <p:cNvPr id="4" name="Content Placeholder 3">
            <a:extLst>
              <a:ext uri="{FF2B5EF4-FFF2-40B4-BE49-F238E27FC236}">
                <a16:creationId xmlns:a16="http://schemas.microsoft.com/office/drawing/2014/main" id="{F7F72EA7-7448-EA7A-DE1C-33CD1331CDA4}"/>
              </a:ext>
            </a:extLst>
          </p:cNvPr>
          <p:cNvSpPr>
            <a:spLocks noGrp="1"/>
          </p:cNvSpPr>
          <p:nvPr>
            <p:ph idx="1"/>
          </p:nvPr>
        </p:nvSpPr>
        <p:spPr>
          <a:xfrm>
            <a:off x="1389888" y="1837840"/>
            <a:ext cx="5882782" cy="3806604"/>
          </a:xfrm>
        </p:spPr>
        <p:txBody>
          <a:bodyPr/>
          <a:lstStyle/>
          <a:p>
            <a:pPr marL="340614" indent="-285750">
              <a:buFont typeface="Wingdings" panose="05000000000000000000" pitchFamily="2" charset="2"/>
              <a:buChar char="v"/>
            </a:pPr>
            <a:r>
              <a:rPr lang="en-US" sz="1650" b="1" i="0" u="none" strike="noStrike" baseline="0" dirty="0">
                <a:solidFill>
                  <a:srgbClr val="000000"/>
                </a:solidFill>
                <a:latin typeface="Cambria" panose="02040503050406030204" pitchFamily="18" charset="0"/>
              </a:rPr>
              <a:t>Client management </a:t>
            </a:r>
            <a:r>
              <a:rPr lang="en-US" sz="1650" b="0" i="0" u="none" strike="noStrike" baseline="0" dirty="0">
                <a:solidFill>
                  <a:srgbClr val="000000"/>
                </a:solidFill>
                <a:latin typeface="Cambria" panose="02040503050406030204" pitchFamily="18" charset="0"/>
              </a:rPr>
              <a:t>– Involves all client onboarding operations, editing of client records, suspension and other account operations. This provides a view for dormant, active and  suspended clients </a:t>
            </a:r>
            <a:r>
              <a:rPr lang="en-US" sz="1650" dirty="0">
                <a:solidFill>
                  <a:srgbClr val="000000"/>
                </a:solidFill>
                <a:latin typeface="Cambria" panose="02040503050406030204" pitchFamily="18" charset="0"/>
              </a:rPr>
              <a:t>from corporate to portfolios.</a:t>
            </a:r>
            <a:endParaRPr lang="en-US" sz="1650" b="0" i="0" u="none" strike="noStrike" baseline="0" dirty="0">
              <a:solidFill>
                <a:srgbClr val="000000"/>
              </a:solidFill>
              <a:latin typeface="Cambria" panose="02040503050406030204" pitchFamily="18" charset="0"/>
            </a:endParaRPr>
          </a:p>
          <a:p>
            <a:pPr marL="340614" indent="-285750">
              <a:buFont typeface="Wingdings" panose="05000000000000000000" pitchFamily="2" charset="2"/>
              <a:buChar char="v"/>
            </a:pPr>
            <a:r>
              <a:rPr lang="en-US" sz="1650" b="1" dirty="0">
                <a:solidFill>
                  <a:srgbClr val="000000"/>
                </a:solidFill>
                <a:latin typeface="Cambria" panose="02040503050406030204" pitchFamily="18" charset="0"/>
              </a:rPr>
              <a:t>Client Leads &amp; Interactions – </a:t>
            </a:r>
            <a:r>
              <a:rPr lang="en-US" sz="1650" dirty="0">
                <a:solidFill>
                  <a:srgbClr val="000000"/>
                </a:solidFill>
                <a:latin typeface="Cambria" panose="02040503050406030204" pitchFamily="18" charset="0"/>
              </a:rPr>
              <a:t>The system allows creation of temporary data about client in form of leads, writing notes about interactions done with client in the field for future follow-up and accountability upon follow-ups.</a:t>
            </a:r>
          </a:p>
          <a:p>
            <a:pPr marL="340614" indent="-285750">
              <a:buFont typeface="Wingdings" panose="05000000000000000000" pitchFamily="2" charset="2"/>
              <a:buChar char="v"/>
            </a:pPr>
            <a:r>
              <a:rPr lang="en-US" sz="1650" b="1" i="0" u="none" strike="noStrike" baseline="0" dirty="0">
                <a:solidFill>
                  <a:srgbClr val="000000"/>
                </a:solidFill>
                <a:latin typeface="Cambria" panose="02040503050406030204" pitchFamily="18" charset="0"/>
              </a:rPr>
              <a:t>Client groups – </a:t>
            </a:r>
            <a:r>
              <a:rPr lang="en-US" sz="1650" i="0" u="none" strike="noStrike" baseline="0" dirty="0">
                <a:solidFill>
                  <a:srgbClr val="000000"/>
                </a:solidFill>
                <a:latin typeface="Cambria" panose="02040503050406030204" pitchFamily="18" charset="0"/>
              </a:rPr>
              <a:t>The system allows </a:t>
            </a:r>
            <a:r>
              <a:rPr lang="en-US" sz="1650" dirty="0">
                <a:solidFill>
                  <a:srgbClr val="000000"/>
                </a:solidFill>
                <a:latin typeface="Cambria" panose="02040503050406030204" pitchFamily="18" charset="0"/>
              </a:rPr>
              <a:t>categorizing clients basing on desired features they posses like regions etc. </a:t>
            </a:r>
          </a:p>
          <a:p>
            <a:pPr marL="340614" indent="-285750">
              <a:buFont typeface="Wingdings" panose="05000000000000000000" pitchFamily="2" charset="2"/>
              <a:buChar char="v"/>
            </a:pPr>
            <a:r>
              <a:rPr lang="en-US" sz="1650" b="1" dirty="0">
                <a:solidFill>
                  <a:srgbClr val="000000"/>
                </a:solidFill>
                <a:latin typeface="Cambria" panose="02040503050406030204" pitchFamily="18" charset="0"/>
              </a:rPr>
              <a:t>Transfer of clients – </a:t>
            </a:r>
            <a:r>
              <a:rPr lang="en-US" sz="1650" dirty="0">
                <a:solidFill>
                  <a:srgbClr val="000000"/>
                </a:solidFill>
                <a:latin typeface="Cambria" panose="02040503050406030204" pitchFamily="18" charset="0"/>
              </a:rPr>
              <a:t>this entails portfolio handovers from one staff to the other during resignations.</a:t>
            </a:r>
            <a:endParaRPr lang="en-US" sz="1650" b="1" dirty="0">
              <a:solidFill>
                <a:srgbClr val="000000"/>
              </a:solidFill>
              <a:latin typeface="Cambria" panose="02040503050406030204" pitchFamily="18" charset="0"/>
            </a:endParaRPr>
          </a:p>
          <a:p>
            <a:pPr marL="340614" indent="-285750">
              <a:buFont typeface="Wingdings" panose="05000000000000000000" pitchFamily="2" charset="2"/>
              <a:buChar char="v"/>
            </a:pPr>
            <a:endParaRPr lang="en-US" sz="1650" b="1" i="0" u="none" strike="noStrike" baseline="0" dirty="0">
              <a:solidFill>
                <a:srgbClr val="000000"/>
              </a:solidFill>
              <a:latin typeface="Cambria" panose="02040503050406030204" pitchFamily="18" charset="0"/>
            </a:endParaRPr>
          </a:p>
        </p:txBody>
      </p:sp>
      <p:sp>
        <p:nvSpPr>
          <p:cNvPr id="7" name="Slide Number Placeholder 6">
            <a:extLst>
              <a:ext uri="{FF2B5EF4-FFF2-40B4-BE49-F238E27FC236}">
                <a16:creationId xmlns:a16="http://schemas.microsoft.com/office/drawing/2014/main" id="{AA825C49-A1AB-D377-2071-D29B1E667AA9}"/>
              </a:ext>
            </a:extLst>
          </p:cNvPr>
          <p:cNvSpPr>
            <a:spLocks noGrp="1"/>
          </p:cNvSpPr>
          <p:nvPr>
            <p:ph type="sldNum" sz="quarter" idx="12"/>
          </p:nvPr>
        </p:nvSpPr>
        <p:spPr>
          <a:xfrm>
            <a:off x="3962400" y="6400904"/>
            <a:ext cx="365760" cy="246888"/>
          </a:xfrm>
        </p:spPr>
        <p:txBody>
          <a:bodyPr/>
          <a:lstStyle/>
          <a:p>
            <a:fld id="{8D0AFDD5-844D-364D-8AEC-50CF4D36D55D}" type="slidenum">
              <a:rPr lang="en-US" smtClean="0"/>
              <a:pPr/>
              <a:t>8</a:t>
            </a:fld>
            <a:endParaRPr lang="en-US" dirty="0"/>
          </a:p>
        </p:txBody>
      </p:sp>
      <p:pic>
        <p:nvPicPr>
          <p:cNvPr id="6" name="Picture Placeholder 5">
            <a:extLst>
              <a:ext uri="{FF2B5EF4-FFF2-40B4-BE49-F238E27FC236}">
                <a16:creationId xmlns:a16="http://schemas.microsoft.com/office/drawing/2014/main" id="{4E814E97-AF39-125E-0B54-4E4128D34B6C}"/>
              </a:ext>
            </a:extLst>
          </p:cNvPr>
          <p:cNvPicPr>
            <a:picLocks noGrp="1" noChangeAspect="1"/>
          </p:cNvPicPr>
          <p:nvPr>
            <p:ph type="pic" sz="quarter" idx="13"/>
          </p:nvPr>
        </p:nvPicPr>
        <p:blipFill rotWithShape="1">
          <a:blip r:embed="rId3"/>
          <a:srcRect l="1255" t="-81" r="1255" b="-81"/>
          <a:stretch/>
        </p:blipFill>
        <p:spPr>
          <a:xfrm>
            <a:off x="8748889" y="691065"/>
            <a:ext cx="3209195" cy="5475870"/>
          </a:xfrm>
        </p:spPr>
      </p:pic>
    </p:spTree>
    <p:extLst>
      <p:ext uri="{BB962C8B-B14F-4D97-AF65-F5344CB8AC3E}">
        <p14:creationId xmlns:p14="http://schemas.microsoft.com/office/powerpoint/2010/main" val="2745569398"/>
      </p:ext>
    </p:extLst>
  </p:cSld>
  <p:clrMapOvr>
    <a:masterClrMapping/>
  </p:clrMapOvr>
  <p:transition spd="slow" advTm="6000">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BC0F7-9BAB-2ADE-CF39-13047262085B}"/>
              </a:ext>
            </a:extLst>
          </p:cNvPr>
          <p:cNvSpPr>
            <a:spLocks noGrp="1"/>
          </p:cNvSpPr>
          <p:nvPr>
            <p:ph type="title"/>
          </p:nvPr>
        </p:nvSpPr>
        <p:spPr>
          <a:xfrm>
            <a:off x="1389887" y="925033"/>
            <a:ext cx="5699535" cy="912807"/>
          </a:xfrm>
        </p:spPr>
        <p:txBody>
          <a:bodyPr/>
          <a:lstStyle/>
          <a:p>
            <a:r>
              <a:rPr lang="en-US" sz="5000" dirty="0">
                <a:solidFill>
                  <a:srgbClr val="7030A0"/>
                </a:solidFill>
                <a:latin typeface="Georgia Pro Cond Light (Headings)"/>
                <a:sym typeface="DM Sans Medium"/>
              </a:rPr>
              <a:t>Payments Module</a:t>
            </a:r>
            <a:br>
              <a:rPr lang="en-US" dirty="0">
                <a:sym typeface="DM Sans Medium"/>
              </a:rPr>
            </a:br>
            <a:endParaRPr lang="en-US" dirty="0"/>
          </a:p>
        </p:txBody>
      </p:sp>
      <p:sp>
        <p:nvSpPr>
          <p:cNvPr id="4" name="Content Placeholder 3">
            <a:extLst>
              <a:ext uri="{FF2B5EF4-FFF2-40B4-BE49-F238E27FC236}">
                <a16:creationId xmlns:a16="http://schemas.microsoft.com/office/drawing/2014/main" id="{F7F72EA7-7448-EA7A-DE1C-33CD1331CDA4}"/>
              </a:ext>
            </a:extLst>
          </p:cNvPr>
          <p:cNvSpPr>
            <a:spLocks noGrp="1"/>
          </p:cNvSpPr>
          <p:nvPr>
            <p:ph idx="1"/>
          </p:nvPr>
        </p:nvSpPr>
        <p:spPr>
          <a:xfrm>
            <a:off x="1389888" y="1837840"/>
            <a:ext cx="5882782" cy="3806604"/>
          </a:xfrm>
        </p:spPr>
        <p:txBody>
          <a:bodyPr/>
          <a:lstStyle/>
          <a:p>
            <a:r>
              <a:rPr lang="en-US" sz="1650" dirty="0">
                <a:solidFill>
                  <a:srgbClr val="000000"/>
                </a:solidFill>
                <a:latin typeface="Cambria" panose="02040503050406030204" pitchFamily="18" charset="0"/>
              </a:rPr>
              <a:t>This module involves B2C and C2B paybills integration with Safaricom to enable loans disbursement and collection.</a:t>
            </a:r>
          </a:p>
          <a:p>
            <a:pPr marL="340614" indent="-285750">
              <a:buFont typeface="Wingdings" panose="05000000000000000000" pitchFamily="2" charset="2"/>
              <a:buChar char="v"/>
            </a:pPr>
            <a:r>
              <a:rPr lang="en-US" sz="1650" b="1" i="0" u="none" strike="noStrike" baseline="0" dirty="0">
                <a:solidFill>
                  <a:srgbClr val="000000"/>
                </a:solidFill>
                <a:latin typeface="Cambria" panose="02040503050406030204" pitchFamily="18" charset="0"/>
              </a:rPr>
              <a:t>Payment notifications (C2B) – </a:t>
            </a:r>
            <a:r>
              <a:rPr lang="en-US" sz="1650" i="0" u="none" strike="noStrike" baseline="0" dirty="0">
                <a:solidFill>
                  <a:srgbClr val="000000"/>
                </a:solidFill>
                <a:latin typeface="Cambria" panose="02040503050406030204" pitchFamily="18" charset="0"/>
              </a:rPr>
              <a:t>payments from clients reflect on real-time in the system. The system can be set to auto-approve payments or let be approved manually.</a:t>
            </a:r>
          </a:p>
          <a:p>
            <a:pPr marL="340614" indent="-285750">
              <a:buFont typeface="Wingdings" panose="05000000000000000000" pitchFamily="2" charset="2"/>
              <a:buChar char="v"/>
            </a:pPr>
            <a:r>
              <a:rPr lang="en-US" sz="1650" b="1" i="0" u="none" strike="noStrike" baseline="0" dirty="0">
                <a:solidFill>
                  <a:srgbClr val="000000"/>
                </a:solidFill>
                <a:latin typeface="Cambria" panose="02040503050406030204" pitchFamily="18" charset="0"/>
              </a:rPr>
              <a:t>Bulk disburse</a:t>
            </a:r>
            <a:r>
              <a:rPr lang="en-US" sz="1650" b="1" dirty="0">
                <a:solidFill>
                  <a:srgbClr val="000000"/>
                </a:solidFill>
                <a:latin typeface="Cambria" panose="02040503050406030204" pitchFamily="18" charset="0"/>
              </a:rPr>
              <a:t>ments (B2C) – </a:t>
            </a:r>
            <a:r>
              <a:rPr lang="en-US" sz="1650" dirty="0">
                <a:solidFill>
                  <a:srgbClr val="000000"/>
                </a:solidFill>
                <a:latin typeface="Cambria" panose="02040503050406030204" pitchFamily="18" charset="0"/>
              </a:rPr>
              <a:t>this is a platform to disburse loans, salary advances and requisitions.</a:t>
            </a:r>
          </a:p>
          <a:p>
            <a:pPr marL="340614" indent="-285750">
              <a:buFont typeface="Wingdings" panose="05000000000000000000" pitchFamily="2" charset="2"/>
              <a:buChar char="v"/>
            </a:pPr>
            <a:r>
              <a:rPr lang="en-US" sz="1650" b="1" i="0" u="none" strike="noStrike" baseline="0" dirty="0">
                <a:solidFill>
                  <a:srgbClr val="000000"/>
                </a:solidFill>
                <a:latin typeface="Cambria" panose="02040503050406030204" pitchFamily="18" charset="0"/>
              </a:rPr>
              <a:t>Payments report – </a:t>
            </a:r>
            <a:r>
              <a:rPr lang="en-US" sz="1650" i="0" u="none" strike="noStrike" baseline="0" dirty="0">
                <a:solidFill>
                  <a:srgbClr val="000000"/>
                </a:solidFill>
                <a:latin typeface="Cambria" panose="02040503050406030204" pitchFamily="18" charset="0"/>
              </a:rPr>
              <a:t>A comprehensive report showing breakdown of how payments have been received and effected in</a:t>
            </a:r>
            <a:r>
              <a:rPr lang="en-US" sz="1650" dirty="0">
                <a:solidFill>
                  <a:srgbClr val="000000"/>
                </a:solidFill>
                <a:latin typeface="Cambria" panose="02040503050406030204" pitchFamily="18" charset="0"/>
              </a:rPr>
              <a:t>to clients’ accounts. E.g. Principal, interest etc.</a:t>
            </a:r>
          </a:p>
          <a:p>
            <a:pPr marL="340614" indent="-285750">
              <a:buFont typeface="Wingdings" panose="05000000000000000000" pitchFamily="2" charset="2"/>
              <a:buChar char="v"/>
            </a:pPr>
            <a:r>
              <a:rPr lang="en-US" sz="1650" b="1" i="0" u="none" strike="noStrike" baseline="0" dirty="0">
                <a:solidFill>
                  <a:srgbClr val="000000"/>
                </a:solidFill>
                <a:latin typeface="Cambria" panose="02040503050406030204" pitchFamily="18" charset="0"/>
              </a:rPr>
              <a:t>Pay-In summary – </a:t>
            </a:r>
            <a:r>
              <a:rPr lang="en-US" sz="1650" i="0" u="none" strike="noStrike" baseline="0" dirty="0">
                <a:solidFill>
                  <a:srgbClr val="000000"/>
                </a:solidFill>
                <a:latin typeface="Cambria" panose="02040503050406030204" pitchFamily="18" charset="0"/>
              </a:rPr>
              <a:t>report on how </a:t>
            </a:r>
            <a:r>
              <a:rPr lang="en-US" sz="1650" dirty="0">
                <a:solidFill>
                  <a:srgbClr val="000000"/>
                </a:solidFill>
                <a:latin typeface="Cambria" panose="02040503050406030204" pitchFamily="18" charset="0"/>
              </a:rPr>
              <a:t>C2B paybills have collected money throughout the month.</a:t>
            </a:r>
            <a:endParaRPr lang="en-US" sz="1650" b="1" i="0" u="none" strike="noStrike" baseline="0" dirty="0">
              <a:solidFill>
                <a:srgbClr val="000000"/>
              </a:solidFill>
              <a:latin typeface="Cambria" panose="02040503050406030204" pitchFamily="18" charset="0"/>
            </a:endParaRPr>
          </a:p>
        </p:txBody>
      </p:sp>
      <p:sp>
        <p:nvSpPr>
          <p:cNvPr id="7" name="Slide Number Placeholder 6">
            <a:extLst>
              <a:ext uri="{FF2B5EF4-FFF2-40B4-BE49-F238E27FC236}">
                <a16:creationId xmlns:a16="http://schemas.microsoft.com/office/drawing/2014/main" id="{AA825C49-A1AB-D377-2071-D29B1E667AA9}"/>
              </a:ext>
            </a:extLst>
          </p:cNvPr>
          <p:cNvSpPr>
            <a:spLocks noGrp="1"/>
          </p:cNvSpPr>
          <p:nvPr>
            <p:ph type="sldNum" sz="quarter" idx="12"/>
          </p:nvPr>
        </p:nvSpPr>
        <p:spPr>
          <a:xfrm>
            <a:off x="3962400" y="6400904"/>
            <a:ext cx="365760" cy="246888"/>
          </a:xfrm>
        </p:spPr>
        <p:txBody>
          <a:bodyPr/>
          <a:lstStyle/>
          <a:p>
            <a:fld id="{8D0AFDD5-844D-364D-8AEC-50CF4D36D55D}" type="slidenum">
              <a:rPr lang="en-US" smtClean="0"/>
              <a:pPr/>
              <a:t>9</a:t>
            </a:fld>
            <a:endParaRPr lang="en-US" dirty="0"/>
          </a:p>
        </p:txBody>
      </p:sp>
      <p:pic>
        <p:nvPicPr>
          <p:cNvPr id="6" name="Picture Placeholder 5">
            <a:extLst>
              <a:ext uri="{FF2B5EF4-FFF2-40B4-BE49-F238E27FC236}">
                <a16:creationId xmlns:a16="http://schemas.microsoft.com/office/drawing/2014/main" id="{4E814E97-AF39-125E-0B54-4E4128D34B6C}"/>
              </a:ext>
            </a:extLst>
          </p:cNvPr>
          <p:cNvPicPr>
            <a:picLocks noGrp="1" noChangeAspect="1"/>
          </p:cNvPicPr>
          <p:nvPr>
            <p:ph type="pic" sz="quarter" idx="13"/>
          </p:nvPr>
        </p:nvPicPr>
        <p:blipFill>
          <a:blip r:embed="rId3"/>
          <a:srcRect t="3575" b="3575"/>
          <a:stretch/>
        </p:blipFill>
        <p:spPr>
          <a:xfrm>
            <a:off x="8748889" y="691065"/>
            <a:ext cx="3209195" cy="5475870"/>
          </a:xfrm>
        </p:spPr>
      </p:pic>
    </p:spTree>
    <p:extLst>
      <p:ext uri="{BB962C8B-B14F-4D97-AF65-F5344CB8AC3E}">
        <p14:creationId xmlns:p14="http://schemas.microsoft.com/office/powerpoint/2010/main" val="2619886077"/>
      </p:ext>
    </p:extLst>
  </p:cSld>
  <p:clrMapOvr>
    <a:masterClrMapping/>
  </p:clrMapOvr>
  <mc:AlternateContent xmlns:mc="http://schemas.openxmlformats.org/markup-compatibility/2006" xmlns:p14="http://schemas.microsoft.com/office/powerpoint/2010/main">
    <mc:Choice Requires="p14">
      <p:transition spd="slow" p14:dur="800" advTm="6000">
        <p:circle/>
      </p:transition>
    </mc:Choice>
    <mc:Fallback xmlns="">
      <p:transition spd="slow" advTm="6000">
        <p:circle/>
      </p:transition>
    </mc:Fallback>
  </mc:AlternateContent>
</p:sld>
</file>

<file path=ppt/theme/theme1.xml><?xml version="1.0" encoding="utf-8"?>
<a:theme xmlns:a="http://schemas.openxmlformats.org/drawingml/2006/main" name="Office Theme">
  <a:themeElements>
    <a:clrScheme name="Custom 30">
      <a:dk1>
        <a:srgbClr val="000000"/>
      </a:dk1>
      <a:lt1>
        <a:srgbClr val="FFFFFF"/>
      </a:lt1>
      <a:dk2>
        <a:srgbClr val="264653"/>
      </a:dk2>
      <a:lt2>
        <a:srgbClr val="E7E6E6"/>
      </a:lt2>
      <a:accent1>
        <a:srgbClr val="F3EBE8"/>
      </a:accent1>
      <a:accent2>
        <a:srgbClr val="E9C369"/>
      </a:accent2>
      <a:accent3>
        <a:srgbClr val="2A9D8F"/>
      </a:accent3>
      <a:accent4>
        <a:srgbClr val="F3D6CD"/>
      </a:accent4>
      <a:accent5>
        <a:srgbClr val="F3EBE8"/>
      </a:accent5>
      <a:accent6>
        <a:srgbClr val="60717C"/>
      </a:accent6>
      <a:hlink>
        <a:srgbClr val="828683"/>
      </a:hlink>
      <a:folHlink>
        <a:srgbClr val="D08A55"/>
      </a:folHlink>
    </a:clrScheme>
    <a:fontScheme name="Custom 28">
      <a:majorFont>
        <a:latin typeface="Century Gothic"/>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rn-Angles_Win32_CP_v11" id="{557BB2FF-F1F4-4776-80DE-DC11FC14475E}" vid="{E0321167-E0D5-4285-8F17-B2BAD920F1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5FA78568-A730-4D3B-A489-FD854E91254A}">
  <ds:schemaRefs>
    <ds:schemaRef ds:uri="http://schemas.microsoft.com/sharepoint/v3/contenttype/forms"/>
  </ds:schemaRefs>
</ds:datastoreItem>
</file>

<file path=customXml/itemProps2.xml><?xml version="1.0" encoding="utf-8"?>
<ds:datastoreItem xmlns:ds="http://schemas.openxmlformats.org/officeDocument/2006/customXml" ds:itemID="{A7D90517-43A3-4BC6-B197-5C7B7D3DBC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D9A46C-D3F3-4D45-B248-B831C6B5FC85}">
  <ds:schemaRefs>
    <ds:schemaRef ds:uri="http://schemas.microsoft.com/sharepoint/v3"/>
    <ds:schemaRef ds:uri="230e9df3-be65-4c73-a93b-d1236ebd677e"/>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71af3243-3dd4-4a8d-8c0d-dd76da1f02a5"/>
    <ds:schemaRef ds:uri="http://www.w3.org/XML/1998/namespac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{A9319AE2-5FB3-4BC1-8922-01FEA5E85ACC}tf11429527_win32</Template>
  <TotalTime>1142</TotalTime>
  <Words>1688</Words>
  <Application>Microsoft Office PowerPoint</Application>
  <PresentationFormat>Widescreen</PresentationFormat>
  <Paragraphs>150</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Acme</vt:lpstr>
      <vt:lpstr>Arial</vt:lpstr>
      <vt:lpstr>Calibri</vt:lpstr>
      <vt:lpstr>Cambria</vt:lpstr>
      <vt:lpstr>Century Gothic</vt:lpstr>
      <vt:lpstr>Georgia Pro Cond Light (Headings)</vt:lpstr>
      <vt:lpstr>Karla</vt:lpstr>
      <vt:lpstr>Univers Condensed Light</vt:lpstr>
      <vt:lpstr>Wingdings</vt:lpstr>
      <vt:lpstr>Office Theme</vt:lpstr>
      <vt:lpstr>Prady MFI System</vt:lpstr>
      <vt:lpstr>What you need to Know</vt:lpstr>
      <vt:lpstr>System Modules</vt:lpstr>
      <vt:lpstr> System setup Overview</vt:lpstr>
      <vt:lpstr>System Setup </vt:lpstr>
      <vt:lpstr>Loan Management </vt:lpstr>
      <vt:lpstr>Loan Management </vt:lpstr>
      <vt:lpstr>Client Management </vt:lpstr>
      <vt:lpstr>Payments Module </vt:lpstr>
      <vt:lpstr>Payments Module </vt:lpstr>
      <vt:lpstr>Payments Module </vt:lpstr>
      <vt:lpstr>Communication Module </vt:lpstr>
      <vt:lpstr>BI Analysis Module  </vt:lpstr>
      <vt:lpstr>BI Analysis Module  </vt:lpstr>
      <vt:lpstr>BI Analysis Module  </vt:lpstr>
      <vt:lpstr>HR Module  </vt:lpstr>
      <vt:lpstr>Accounting Module  </vt:lpstr>
      <vt:lpstr> Accounting Overview</vt:lpstr>
      <vt:lpstr>Why System</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Piacevole MFI System</dc:title>
  <dc:creator>Allan Libese</dc:creator>
  <cp:lastModifiedBy>Allan Libese</cp:lastModifiedBy>
  <cp:revision>7</cp:revision>
  <dcterms:created xsi:type="dcterms:W3CDTF">2023-05-08T11:01:07Z</dcterms:created>
  <dcterms:modified xsi:type="dcterms:W3CDTF">2023-07-08T13:28:03Z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